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6" r:id="rId4"/>
    <p:sldMasterId id="2147483876" r:id="rId5"/>
    <p:sldMasterId id="2147483830" r:id="rId6"/>
    <p:sldMasterId id="2147483925" r:id="rId7"/>
  </p:sldMasterIdLst>
  <p:notesMasterIdLst>
    <p:notesMasterId r:id="rId63"/>
  </p:notesMasterIdLst>
  <p:handoutMasterIdLst>
    <p:handoutMasterId r:id="rId64"/>
  </p:handoutMasterIdLst>
  <p:sldIdLst>
    <p:sldId id="2113417355" r:id="rId8"/>
    <p:sldId id="2113417359" r:id="rId9"/>
    <p:sldId id="2113417356" r:id="rId10"/>
    <p:sldId id="2113417413" r:id="rId11"/>
    <p:sldId id="2113417358" r:id="rId12"/>
    <p:sldId id="2113417361" r:id="rId13"/>
    <p:sldId id="2113417362" r:id="rId14"/>
    <p:sldId id="2113417364" r:id="rId15"/>
    <p:sldId id="2113417365" r:id="rId16"/>
    <p:sldId id="2113417366" r:id="rId17"/>
    <p:sldId id="2113417367" r:id="rId18"/>
    <p:sldId id="2113417369" r:id="rId19"/>
    <p:sldId id="2113417370" r:id="rId20"/>
    <p:sldId id="2113417371" r:id="rId21"/>
    <p:sldId id="2113417372" r:id="rId22"/>
    <p:sldId id="2113417409" r:id="rId23"/>
    <p:sldId id="2113417374" r:id="rId24"/>
    <p:sldId id="2113417373" r:id="rId25"/>
    <p:sldId id="2113417410" r:id="rId26"/>
    <p:sldId id="2113417375" r:id="rId27"/>
    <p:sldId id="2113417376" r:id="rId28"/>
    <p:sldId id="2113417377" r:id="rId29"/>
    <p:sldId id="2113417379" r:id="rId30"/>
    <p:sldId id="2113417380" r:id="rId31"/>
    <p:sldId id="2113417381" r:id="rId32"/>
    <p:sldId id="2113417383" r:id="rId33"/>
    <p:sldId id="2113417382" r:id="rId34"/>
    <p:sldId id="2113417384" r:id="rId35"/>
    <p:sldId id="2113417385" r:id="rId36"/>
    <p:sldId id="2113417386" r:id="rId37"/>
    <p:sldId id="2113417387" r:id="rId38"/>
    <p:sldId id="2113417389" r:id="rId39"/>
    <p:sldId id="2113417388" r:id="rId40"/>
    <p:sldId id="2113417390" r:id="rId41"/>
    <p:sldId id="2113417391" r:id="rId42"/>
    <p:sldId id="2113417393" r:id="rId43"/>
    <p:sldId id="2113417394" r:id="rId44"/>
    <p:sldId id="2113417395" r:id="rId45"/>
    <p:sldId id="2113417392" r:id="rId46"/>
    <p:sldId id="2113417396" r:id="rId47"/>
    <p:sldId id="2113417397" r:id="rId48"/>
    <p:sldId id="2113417398" r:id="rId49"/>
    <p:sldId id="2113417399" r:id="rId50"/>
    <p:sldId id="2113417400" r:id="rId51"/>
    <p:sldId id="2113417411" r:id="rId52"/>
    <p:sldId id="2113417401" r:id="rId53"/>
    <p:sldId id="2113417402" r:id="rId54"/>
    <p:sldId id="2113417403" r:id="rId55"/>
    <p:sldId id="2113417412" r:id="rId56"/>
    <p:sldId id="2113417405" r:id="rId57"/>
    <p:sldId id="2113417406" r:id="rId58"/>
    <p:sldId id="260" r:id="rId59"/>
    <p:sldId id="2113417407" r:id="rId60"/>
    <p:sldId id="323" r:id="rId61"/>
    <p:sldId id="2113417408" r:id="rId62"/>
  </p:sldIdLst>
  <p:sldSz cx="12192000" cy="6858000"/>
  <p:notesSz cx="6858000" cy="9144000"/>
  <p:defaultTex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51301AC3-BC45-524A-9B10-E53DB33542C1}">
          <p14:sldIdLst>
            <p14:sldId id="2113417355"/>
            <p14:sldId id="2113417359"/>
            <p14:sldId id="2113417356"/>
            <p14:sldId id="2113417413"/>
            <p14:sldId id="2113417358"/>
          </p14:sldIdLst>
        </p14:section>
        <p14:section name="Intro to Testing - Basic Concepts" id="{9A547F58-0F71-C14C-8BD9-E0F0DFD1AC16}">
          <p14:sldIdLst>
            <p14:sldId id="2113417361"/>
            <p14:sldId id="2113417362"/>
            <p14:sldId id="2113417364"/>
            <p14:sldId id="2113417365"/>
          </p14:sldIdLst>
        </p14:section>
        <p14:section name="Intro to Testing - Types of Testing" id="{2913EF9B-ED03-1E40-9425-D1A2BD2A652F}">
          <p14:sldIdLst>
            <p14:sldId id="2113417366"/>
            <p14:sldId id="2113417367"/>
            <p14:sldId id="2113417369"/>
            <p14:sldId id="2113417370"/>
          </p14:sldIdLst>
        </p14:section>
        <p14:section name="Unit Testing" id="{7D92DB6D-5AC6-0840-8CCC-392F8F71C3DB}">
          <p14:sldIdLst>
            <p14:sldId id="2113417371"/>
            <p14:sldId id="2113417372"/>
            <p14:sldId id="2113417409"/>
            <p14:sldId id="2113417374"/>
            <p14:sldId id="2113417373"/>
            <p14:sldId id="2113417410"/>
            <p14:sldId id="2113417375"/>
            <p14:sldId id="2113417376"/>
            <p14:sldId id="2113417377"/>
          </p14:sldIdLst>
        </p14:section>
        <p14:section name="Integration Testing" id="{E4E130E8-D4DB-A84F-B892-414FA7424EDB}">
          <p14:sldIdLst>
            <p14:sldId id="2113417379"/>
            <p14:sldId id="2113417380"/>
            <p14:sldId id="2113417381"/>
            <p14:sldId id="2113417383"/>
            <p14:sldId id="2113417382"/>
            <p14:sldId id="2113417384"/>
          </p14:sldIdLst>
        </p14:section>
        <p14:section name="System Testing - PHPUnit" id="{25058E5A-29B2-E444-AC81-69084B0241A1}">
          <p14:sldIdLst>
            <p14:sldId id="2113417385"/>
            <p14:sldId id="2113417386"/>
            <p14:sldId id="2113417387"/>
            <p14:sldId id="2113417389"/>
            <p14:sldId id="2113417388"/>
            <p14:sldId id="2113417390"/>
          </p14:sldIdLst>
        </p14:section>
        <p14:section name="System Testing - Nightwatch.js" id="{953AD923-876C-8844-8433-63C7F4C42294}">
          <p14:sldIdLst>
            <p14:sldId id="2113417391"/>
            <p14:sldId id="2113417393"/>
            <p14:sldId id="2113417394"/>
            <p14:sldId id="2113417395"/>
            <p14:sldId id="2113417392"/>
          </p14:sldIdLst>
        </p14:section>
        <p14:section name="Acceptance Testing" id="{A4B52E9A-A58B-7F48-9E6F-35A28F658CB0}">
          <p14:sldIdLst>
            <p14:sldId id="2113417396"/>
            <p14:sldId id="2113417397"/>
            <p14:sldId id="2113417398"/>
            <p14:sldId id="2113417399"/>
            <p14:sldId id="2113417400"/>
            <p14:sldId id="2113417411"/>
            <p14:sldId id="2113417401"/>
            <p14:sldId id="2113417402"/>
            <p14:sldId id="2113417403"/>
            <p14:sldId id="2113417412"/>
          </p14:sldIdLst>
        </p14:section>
        <p14:section name="Closing" id="{33247E29-1EA6-0A49-A90C-390C97A3FCBE}">
          <p14:sldIdLst>
            <p14:sldId id="2113417405"/>
            <p14:sldId id="2113417406"/>
            <p14:sldId id="260"/>
            <p14:sldId id="2113417407"/>
            <p14:sldId id="323"/>
            <p14:sldId id="211341740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hley Miesner" initials="AM" lastIdx="5" clrIdx="0">
    <p:extLst>
      <p:ext uri="{19B8F6BF-5375-455C-9EA6-DF929625EA0E}">
        <p15:presenceInfo xmlns:p15="http://schemas.microsoft.com/office/powerpoint/2012/main" userId="ad8e07fa54b49bda" providerId="Windows Live"/>
      </p:ext>
    </p:extLst>
  </p:cmAuthor>
  <p:cmAuthor id="2" name="Kim Wright" initials="KW" lastIdx="3" clrIdx="1">
    <p:extLst>
      <p:ext uri="{19B8F6BF-5375-455C-9EA6-DF929625EA0E}">
        <p15:presenceInfo xmlns:p15="http://schemas.microsoft.com/office/powerpoint/2012/main" userId="S::kim.wright@rackspace.com::c351f5f5-0fc6-4393-8dd9-32c85309048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C1C"/>
    <a:srgbClr val="BB5CB4"/>
    <a:srgbClr val="F6D7F4"/>
    <a:srgbClr val="FFDEDF"/>
    <a:srgbClr val="EB0000"/>
    <a:srgbClr val="00C8BC"/>
    <a:srgbClr val="95008A"/>
    <a:srgbClr val="D1FFFB"/>
    <a:srgbClr val="3300FC"/>
    <a:srgbClr val="E8F2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7566" autoAdjust="0"/>
    <p:restoredTop sz="95588" autoAdjust="0"/>
  </p:normalViewPr>
  <p:slideViewPr>
    <p:cSldViewPr snapToGrid="0" showGuides="1">
      <p:cViewPr varScale="1">
        <p:scale>
          <a:sx n="69" d="100"/>
          <a:sy n="69" d="100"/>
        </p:scale>
        <p:origin x="224" y="1376"/>
      </p:cViewPr>
      <p:guideLst/>
    </p:cSldViewPr>
  </p:slideViewPr>
  <p:outlineViewPr>
    <p:cViewPr>
      <p:scale>
        <a:sx n="33" d="100"/>
        <a:sy n="33" d="100"/>
      </p:scale>
      <p:origin x="0" y="-19994"/>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0" d="100"/>
          <a:sy n="80" d="100"/>
        </p:scale>
        <p:origin x="3918"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A0C39B-B38C-4AAA-B27A-B351D17E99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7458503-EC51-4570-9EFC-84D0DE753D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8552C3-53A9-4EAE-98D2-96F7E807C082}" type="datetimeFigureOut">
              <a:rPr lang="en-US" smtClean="0"/>
              <a:t>8/13/20</a:t>
            </a:fld>
            <a:endParaRPr lang="en-US"/>
          </a:p>
        </p:txBody>
      </p:sp>
      <p:sp>
        <p:nvSpPr>
          <p:cNvPr id="4" name="Footer Placeholder 3">
            <a:extLst>
              <a:ext uri="{FF2B5EF4-FFF2-40B4-BE49-F238E27FC236}">
                <a16:creationId xmlns:a16="http://schemas.microsoft.com/office/drawing/2014/main" id="{CF9542E6-4148-41C6-8765-7774913CF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0941AB6-8DCA-40B8-B06C-2834861451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F0DA6C-0510-45D0-8510-74AF9D91696C}" type="slidenum">
              <a:rPr lang="en-US" smtClean="0"/>
              <a:t>‹#›</a:t>
            </a:fld>
            <a:endParaRPr lang="en-US"/>
          </a:p>
        </p:txBody>
      </p:sp>
    </p:spTree>
    <p:extLst>
      <p:ext uri="{BB962C8B-B14F-4D97-AF65-F5344CB8AC3E}">
        <p14:creationId xmlns:p14="http://schemas.microsoft.com/office/powerpoint/2010/main" val="3582771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0" y="8793270"/>
            <a:ext cx="2971800" cy="350730"/>
          </a:xfrm>
          <a:prstGeom prst="rect">
            <a:avLst/>
          </a:prstGeom>
        </p:spPr>
        <p:txBody>
          <a:bodyPr vert="horz" lIns="91440" tIns="45720" rIns="91440" bIns="45720" rtlCol="0" anchor="t" anchorCtr="0"/>
          <a:lstStyle>
            <a:lvl1pPr algn="l">
              <a:defRPr sz="1000"/>
            </a:lvl1pPr>
          </a:lstStyle>
          <a:p>
            <a:fld id="{94C1FFEF-7AA5-49AA-AC58-7D6786C64E8F}" type="datetimeFigureOut">
              <a:rPr lang="en-US" smtClean="0"/>
              <a:pPr/>
              <a:t>8/13/20</a:t>
            </a:fld>
            <a:endParaRPr lang="en-US" dirty="0"/>
          </a:p>
        </p:txBody>
      </p:sp>
      <p:sp>
        <p:nvSpPr>
          <p:cNvPr id="4" name="Slide Image Placeholder 3"/>
          <p:cNvSpPr>
            <a:spLocks noGrp="1" noRot="1" noChangeAspect="1"/>
          </p:cNvSpPr>
          <p:nvPr>
            <p:ph type="sldImg" idx="2"/>
          </p:nvPr>
        </p:nvSpPr>
        <p:spPr>
          <a:xfrm>
            <a:off x="990600" y="349946"/>
            <a:ext cx="4876800" cy="27432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04800" y="3344449"/>
            <a:ext cx="6248400" cy="5273457"/>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3884613" y="8793271"/>
            <a:ext cx="2971800" cy="350729"/>
          </a:xfrm>
          <a:prstGeom prst="rect">
            <a:avLst/>
          </a:prstGeom>
        </p:spPr>
        <p:txBody>
          <a:bodyPr vert="horz" lIns="91440" tIns="45720" rIns="91440" bIns="45720" rtlCol="0" anchor="t" anchorCtr="0"/>
          <a:lstStyle>
            <a:lvl1pPr algn="r">
              <a:defRPr sz="1000"/>
            </a:lvl1pPr>
          </a:lstStyle>
          <a:p>
            <a:fld id="{743F7EE4-7D84-4D77-B4B2-0C966043B366}" type="slidenum">
              <a:rPr lang="en-US" smtClean="0"/>
              <a:pPr/>
              <a:t>‹#›</a:t>
            </a:fld>
            <a:endParaRPr lang="en-US"/>
          </a:p>
        </p:txBody>
      </p:sp>
    </p:spTree>
    <p:extLst>
      <p:ext uri="{BB962C8B-B14F-4D97-AF65-F5344CB8AC3E}">
        <p14:creationId xmlns:p14="http://schemas.microsoft.com/office/powerpoint/2010/main" val="730966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ingle Column - Simp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0F77ED-A2A4-4EFE-8DC0-C63FB58288D9}"/>
              </a:ext>
            </a:extLst>
          </p:cNvPr>
          <p:cNvSpPr/>
          <p:nvPr userDrawn="1"/>
        </p:nvSpPr>
        <p:spPr bwMode="white">
          <a:xfrm>
            <a:off x="3082413" y="0"/>
            <a:ext cx="28022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lIns="182880"/>
          <a:lstStyle/>
          <a:p>
            <a:endParaRPr lang="en-US" dirty="0"/>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p>
            <a:fld id="{762E77F0-FB5B-4E8E-9BC9-34F14560A017}" type="slidenum">
              <a:rPr lang="en-US" smtClean="0"/>
              <a:pPr/>
              <a:t>‹#›</a:t>
            </a:fld>
            <a:endParaRPr lang="en-US" dirty="0"/>
          </a:p>
        </p:txBody>
      </p:sp>
      <p:sp>
        <p:nvSpPr>
          <p:cNvPr id="7" name="Text Placeholder 6">
            <a:extLst>
              <a:ext uri="{FF2B5EF4-FFF2-40B4-BE49-F238E27FC236}">
                <a16:creationId xmlns:a16="http://schemas.microsoft.com/office/drawing/2014/main" id="{0C6E8562-C69B-42CE-9B97-C49901A78C63}"/>
              </a:ext>
            </a:extLst>
          </p:cNvPr>
          <p:cNvSpPr>
            <a:spLocks noGrp="1"/>
          </p:cNvSpPr>
          <p:nvPr>
            <p:ph type="body" sz="quarter" idx="12"/>
          </p:nvPr>
        </p:nvSpPr>
        <p:spPr>
          <a:xfrm>
            <a:off x="361950" y="876300"/>
            <a:ext cx="11468100" cy="5611368"/>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34064204-D3C0-994D-BBAC-5C11DF588005}"/>
              </a:ext>
            </a:extLst>
          </p:cNvPr>
          <p:cNvSpPr>
            <a:spLocks noGrp="1"/>
          </p:cNvSpPr>
          <p:nvPr>
            <p:ph type="title"/>
          </p:nvPr>
        </p:nvSpPr>
        <p:spPr>
          <a:xfrm>
            <a:off x="334496" y="268589"/>
            <a:ext cx="11495554" cy="607712"/>
          </a:xfrm>
        </p:spPr>
        <p:txBody>
          <a:bodyPr/>
          <a:lstStyle/>
          <a:p>
            <a:r>
              <a:rPr lang="en-US"/>
              <a:t>Click to edit Master title style</a:t>
            </a:r>
            <a:endParaRPr lang="en-US" dirty="0"/>
          </a:p>
        </p:txBody>
      </p:sp>
    </p:spTree>
    <p:extLst>
      <p:ext uri="{BB962C8B-B14F-4D97-AF65-F5344CB8AC3E}">
        <p14:creationId xmlns:p14="http://schemas.microsoft.com/office/powerpoint/2010/main" val="3644792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Image Slide 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30FBA71-49B8-5848-9C59-635D2786CAFC}"/>
              </a:ext>
            </a:extLst>
          </p:cNvPr>
          <p:cNvSpPr>
            <a:spLocks noGrp="1"/>
          </p:cNvSpPr>
          <p:nvPr>
            <p:ph type="pic" sz="quarter" idx="14" hasCustomPrompt="1"/>
          </p:nvPr>
        </p:nvSpPr>
        <p:spPr bwMode="white">
          <a:xfrm>
            <a:off x="3238500" y="0"/>
            <a:ext cx="5734050"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a:t>Click icon in the center of box to add picture</a:t>
            </a:r>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a:xfrm>
            <a:off x="3238500" y="6500158"/>
            <a:ext cx="2823916" cy="243205"/>
          </a:xfrm>
        </p:spPr>
        <p:txBody>
          <a:bodyPr lIns="182880"/>
          <a:lstStyle>
            <a:lvl1pPr>
              <a:defRPr>
                <a:solidFill>
                  <a:schemeClr val="bg1"/>
                </a:solidFill>
              </a:defRPr>
            </a:lvl1pPr>
          </a:lstStyle>
          <a:p>
            <a:endParaRPr lang="en-US" dirty="0"/>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tx1"/>
                </a:solidFill>
              </a:defRPr>
            </a:lvl1pPr>
          </a:lstStyle>
          <a:p>
            <a:fld id="{762E77F0-FB5B-4E8E-9BC9-34F14560A017}" type="slidenum">
              <a:rPr lang="en-US" smtClean="0"/>
              <a:pPr/>
              <a:t>‹#›</a:t>
            </a:fld>
            <a:endParaRPr lang="en-US"/>
          </a:p>
        </p:txBody>
      </p:sp>
      <p:sp>
        <p:nvSpPr>
          <p:cNvPr id="5" name="Title 4">
            <a:extLst>
              <a:ext uri="{FF2B5EF4-FFF2-40B4-BE49-F238E27FC236}">
                <a16:creationId xmlns:a16="http://schemas.microsoft.com/office/drawing/2014/main" id="{88F813D3-270D-1743-AC1F-38F52F4492FB}"/>
              </a:ext>
            </a:extLst>
          </p:cNvPr>
          <p:cNvSpPr>
            <a:spLocks noGrp="1"/>
          </p:cNvSpPr>
          <p:nvPr>
            <p:ph type="title"/>
          </p:nvPr>
        </p:nvSpPr>
        <p:spPr>
          <a:xfrm>
            <a:off x="334496" y="268589"/>
            <a:ext cx="2618254" cy="1531053"/>
          </a:xfrm>
        </p:spPr>
        <p:txBody>
          <a:bodyPr/>
          <a:lstStyle>
            <a:lvl1pPr>
              <a:defRPr/>
            </a:lvl1pPr>
          </a:lstStyle>
          <a:p>
            <a:r>
              <a:rPr lang="en-US"/>
              <a:t>Click to edit Master title style</a:t>
            </a:r>
            <a:endParaRPr lang="en-US" dirty="0"/>
          </a:p>
        </p:txBody>
      </p:sp>
      <p:sp>
        <p:nvSpPr>
          <p:cNvPr id="11" name="Text Placeholder 8">
            <a:extLst>
              <a:ext uri="{FF2B5EF4-FFF2-40B4-BE49-F238E27FC236}">
                <a16:creationId xmlns:a16="http://schemas.microsoft.com/office/drawing/2014/main" id="{D6F74E0A-AB80-4D15-9EF8-AC6BAA371DF2}"/>
              </a:ext>
            </a:extLst>
          </p:cNvPr>
          <p:cNvSpPr>
            <a:spLocks noGrp="1"/>
          </p:cNvSpPr>
          <p:nvPr>
            <p:ph type="body" sz="quarter" idx="13" hasCustomPrompt="1"/>
          </p:nvPr>
        </p:nvSpPr>
        <p:spPr>
          <a:xfrm>
            <a:off x="344487" y="1843749"/>
            <a:ext cx="2608263" cy="1140245"/>
          </a:xfrm>
        </p:spPr>
        <p:txBody>
          <a:bodyPr lIns="0" tIns="0" rIns="0">
            <a:noAutofit/>
          </a:bodyPr>
          <a:lstStyle>
            <a:lvl1pPr marL="0" indent="0" algn="l" fontAlgn="base">
              <a:lnSpc>
                <a:spcPct val="100000"/>
              </a:lnSpc>
              <a:spcBef>
                <a:spcPts val="0"/>
              </a:spcBef>
              <a:buFont typeface="Arial" panose="020B0604020202020204" pitchFamily="34" charset="0"/>
              <a:buNone/>
              <a:defRPr lang="en-US" sz="1900" kern="1200" dirty="0">
                <a:ln w="3175">
                  <a:noFill/>
                </a:ln>
                <a:solidFill>
                  <a:schemeClr val="tx1"/>
                </a:solidFill>
                <a:latin typeface="+mn-lt"/>
                <a:ea typeface="+mn-ea"/>
                <a:cs typeface="+mn-cs"/>
              </a:defRPr>
            </a:lvl1pPr>
          </a:lstStyle>
          <a:p>
            <a:r>
              <a:rPr lang="en-US" dirty="0"/>
              <a:t>Subtitle or callout if needed, all titles and subtitles are sentence case </a:t>
            </a:r>
          </a:p>
        </p:txBody>
      </p:sp>
      <p:sp>
        <p:nvSpPr>
          <p:cNvPr id="9" name="Text Placeholder 2">
            <a:extLst>
              <a:ext uri="{FF2B5EF4-FFF2-40B4-BE49-F238E27FC236}">
                <a16:creationId xmlns:a16="http://schemas.microsoft.com/office/drawing/2014/main" id="{FD053F94-CE8F-4987-AA33-DA71ADDB4BC1}"/>
              </a:ext>
            </a:extLst>
          </p:cNvPr>
          <p:cNvSpPr>
            <a:spLocks noGrp="1"/>
          </p:cNvSpPr>
          <p:nvPr>
            <p:ph idx="1"/>
          </p:nvPr>
        </p:nvSpPr>
        <p:spPr>
          <a:xfrm>
            <a:off x="8972551" y="312485"/>
            <a:ext cx="2857500" cy="6175387"/>
          </a:xfrm>
          <a:prstGeom prst="rect">
            <a:avLst/>
          </a:prstGeom>
        </p:spPr>
        <p:txBody>
          <a:bodyPr vert="horz" lIns="18288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a:extLst>
              <a:ext uri="{FF2B5EF4-FFF2-40B4-BE49-F238E27FC236}">
                <a16:creationId xmlns:a16="http://schemas.microsoft.com/office/drawing/2014/main" id="{CD43B523-15C5-4B07-814A-A20877C99FBE}"/>
              </a:ext>
            </a:extLst>
          </p:cNvPr>
          <p:cNvPicPr>
            <a:picLocks noChangeAspect="1"/>
          </p:cNvPicPr>
          <p:nvPr userDrawn="1"/>
        </p:nvPicPr>
        <p:blipFill>
          <a:blip r:embed="rId2"/>
          <a:stretch>
            <a:fillRect/>
          </a:stretch>
        </p:blipFill>
        <p:spPr>
          <a:xfrm>
            <a:off x="327905" y="6297282"/>
            <a:ext cx="1483255" cy="461087"/>
          </a:xfrm>
          <a:prstGeom prst="rect">
            <a:avLst/>
          </a:prstGeom>
        </p:spPr>
      </p:pic>
    </p:spTree>
    <p:extLst>
      <p:ext uri="{BB962C8B-B14F-4D97-AF65-F5344CB8AC3E}">
        <p14:creationId xmlns:p14="http://schemas.microsoft.com/office/powerpoint/2010/main" val="8615150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hank you UK">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3CEE62-06FB-4246-978E-3904D1D86A70}"/>
              </a:ext>
            </a:extLst>
          </p:cNvPr>
          <p:cNvSpPr/>
          <p:nvPr userDrawn="1"/>
        </p:nvSpPr>
        <p:spPr bwMode="white">
          <a:xfrm>
            <a:off x="8972550" y="0"/>
            <a:ext cx="3219450" cy="6858000"/>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solidFill>
                <a:schemeClr val="bg1"/>
              </a:solidFill>
            </a:endParaRPr>
          </a:p>
        </p:txBody>
      </p:sp>
      <p:sp>
        <p:nvSpPr>
          <p:cNvPr id="16" name="Rectangle 15">
            <a:extLst>
              <a:ext uri="{FF2B5EF4-FFF2-40B4-BE49-F238E27FC236}">
                <a16:creationId xmlns:a16="http://schemas.microsoft.com/office/drawing/2014/main" id="{5B635464-C3B1-44DD-82FD-C4B56469A642}"/>
              </a:ext>
            </a:extLst>
          </p:cNvPr>
          <p:cNvSpPr/>
          <p:nvPr userDrawn="1"/>
        </p:nvSpPr>
        <p:spPr>
          <a:xfrm>
            <a:off x="9226296" y="310896"/>
            <a:ext cx="2596896" cy="45842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nchorCtr="0"/>
          <a:lstStyle/>
          <a:p>
            <a:pPr marL="0" algn="l" defTabSz="228600" rtl="0" eaLnBrk="1" latinLnBrk="0" hangingPunct="1">
              <a:lnSpc>
                <a:spcPct val="110000"/>
              </a:lnSpc>
              <a:spcBef>
                <a:spcPts val="300"/>
              </a:spcBef>
              <a:spcAft>
                <a:spcPts val="300"/>
              </a:spcAft>
            </a:pPr>
            <a:r>
              <a:rPr lang="en-US" sz="1500" b="1" kern="1200" dirty="0">
                <a:solidFill>
                  <a:schemeClr val="bg1"/>
                </a:solidFill>
                <a:latin typeface="+mn-lt"/>
                <a:ea typeface="+mn-ea"/>
                <a:cs typeface="+mn-cs"/>
              </a:rPr>
              <a:t>Rackspace Technology</a:t>
            </a:r>
          </a:p>
          <a:p>
            <a:pPr marL="0" algn="l" defTabSz="228600" rtl="0" eaLnBrk="1" latinLnBrk="0" hangingPunct="1">
              <a:lnSpc>
                <a:spcPct val="110000"/>
              </a:lnSpc>
              <a:spcBef>
                <a:spcPts val="300"/>
              </a:spcBef>
              <a:spcAft>
                <a:spcPts val="300"/>
              </a:spcAft>
            </a:pPr>
            <a:r>
              <a:rPr lang="en-US" sz="1500" kern="1200" dirty="0">
                <a:solidFill>
                  <a:schemeClr val="bg1"/>
                </a:solidFill>
                <a:latin typeface="+mn-lt"/>
                <a:ea typeface="+mn-ea"/>
                <a:cs typeface="+mn-cs"/>
              </a:rPr>
              <a:t>8 Millington Road</a:t>
            </a:r>
            <a:br>
              <a:rPr lang="en-US" sz="1500" kern="1200" dirty="0">
                <a:solidFill>
                  <a:schemeClr val="bg1"/>
                </a:solidFill>
                <a:latin typeface="+mn-lt"/>
                <a:ea typeface="+mn-ea"/>
                <a:cs typeface="+mn-cs"/>
              </a:rPr>
            </a:br>
            <a:r>
              <a:rPr lang="en-US" sz="1500" kern="1200" dirty="0">
                <a:solidFill>
                  <a:schemeClr val="bg1"/>
                </a:solidFill>
                <a:latin typeface="+mn-lt"/>
                <a:ea typeface="+mn-ea"/>
                <a:cs typeface="+mn-cs"/>
              </a:rPr>
              <a:t>Hayes, Middlesex </a:t>
            </a:r>
            <a:br>
              <a:rPr lang="en-US" sz="1500" kern="1200" dirty="0">
                <a:solidFill>
                  <a:schemeClr val="bg1"/>
                </a:solidFill>
                <a:latin typeface="+mn-lt"/>
                <a:ea typeface="+mn-ea"/>
                <a:cs typeface="+mn-cs"/>
              </a:rPr>
            </a:br>
            <a:r>
              <a:rPr lang="en-US" sz="1500" kern="1200" dirty="0">
                <a:solidFill>
                  <a:schemeClr val="bg1"/>
                </a:solidFill>
                <a:latin typeface="+mn-lt"/>
                <a:ea typeface="+mn-ea"/>
                <a:cs typeface="+mn-cs"/>
              </a:rPr>
              <a:t>UB3 4AZ</a:t>
            </a:r>
          </a:p>
          <a:p>
            <a:pPr>
              <a:lnSpc>
                <a:spcPct val="110000"/>
              </a:lnSpc>
              <a:spcBef>
                <a:spcPts val="300"/>
              </a:spcBef>
              <a:spcAft>
                <a:spcPts val="300"/>
              </a:spcAft>
            </a:pPr>
            <a:r>
              <a:rPr lang="en-US" sz="1500" dirty="0">
                <a:solidFill>
                  <a:schemeClr val="bg1"/>
                </a:solidFill>
              </a:rPr>
              <a:t>U.K. sales: : 020 8734 2600  </a:t>
            </a:r>
            <a:br>
              <a:rPr lang="en-US" sz="1500" dirty="0">
                <a:solidFill>
                  <a:schemeClr val="bg1"/>
                </a:solidFill>
              </a:rPr>
            </a:br>
            <a:r>
              <a:rPr lang="en-US" sz="1500" dirty="0">
                <a:solidFill>
                  <a:schemeClr val="bg1"/>
                </a:solidFill>
              </a:rPr>
              <a:t>U.K. support: 020 8734 2700   </a:t>
            </a:r>
          </a:p>
          <a:p>
            <a:pPr marL="0" algn="l" defTabSz="228600" rtl="0" eaLnBrk="1" latinLnBrk="0" hangingPunct="1">
              <a:lnSpc>
                <a:spcPct val="110000"/>
              </a:lnSpc>
              <a:spcBef>
                <a:spcPts val="300"/>
              </a:spcBef>
              <a:spcAft>
                <a:spcPts val="1800"/>
              </a:spcAft>
            </a:pPr>
            <a:r>
              <a:rPr lang="en-US" sz="1500" b="1" kern="1200" cap="none" dirty="0">
                <a:solidFill>
                  <a:schemeClr val="bg1"/>
                </a:solidFill>
                <a:latin typeface="+mn-lt"/>
                <a:ea typeface="+mn-ea"/>
                <a:cs typeface="+mn-cs"/>
              </a:rPr>
              <a:t>www.rackspace.co.uk</a:t>
            </a:r>
          </a:p>
          <a:p>
            <a:pPr marL="0" marR="0" lvl="0" indent="0" algn="l" defTabSz="228600" rtl="0" eaLnBrk="1" fontAlgn="auto" latinLnBrk="0" hangingPunct="1">
              <a:lnSpc>
                <a:spcPct val="110000"/>
              </a:lnSpc>
              <a:spcBef>
                <a:spcPts val="300"/>
              </a:spcBef>
              <a:spcAft>
                <a:spcPts val="300"/>
              </a:spcAft>
              <a:buClrTx/>
              <a:buSzTx/>
              <a:buFontTx/>
              <a:buNone/>
              <a:tabLst/>
              <a:defRPr sz="1400" b="1">
                <a:solidFill>
                  <a:srgbClr val="2E3238"/>
                </a:solidFill>
              </a:defRPr>
            </a:pPr>
            <a:r>
              <a:rPr kumimoji="0" lang="en-US" sz="600" b="0" i="0" u="none" strike="noStrike" kern="1200" cap="none" spc="0" normalizeH="0" baseline="0" noProof="0" dirty="0">
                <a:ln>
                  <a:noFill/>
                </a:ln>
                <a:solidFill>
                  <a:schemeClr val="bg1"/>
                </a:solidFill>
                <a:effectLst/>
                <a:uLnTx/>
                <a:uFillTx/>
                <a:latin typeface="+mn-lt"/>
                <a:ea typeface="+mn-ea"/>
                <a:cs typeface="+mn-cs"/>
              </a:rPr>
              <a:t>Copyright © 2020 Rackspace | Rackspace</a:t>
            </a:r>
            <a:r>
              <a:rPr kumimoji="0" lang="en-US" sz="600" b="0" i="0" u="none" strike="noStrike" kern="1200" cap="none" spc="0" normalizeH="0" baseline="30000" noProof="0" dirty="0">
                <a:ln>
                  <a:noFill/>
                </a:ln>
                <a:solidFill>
                  <a:schemeClr val="bg1"/>
                </a:solidFill>
                <a:effectLst/>
                <a:uLnTx/>
                <a:uFillTx/>
                <a:latin typeface="+mn-lt"/>
                <a:ea typeface="+mn-ea"/>
                <a:cs typeface="+mn-cs"/>
              </a:rPr>
              <a:t>®</a:t>
            </a:r>
            <a:r>
              <a:rPr kumimoji="0" lang="en-US" sz="600" b="0" i="0" u="none" strike="noStrike" kern="1200" cap="none" spc="0" normalizeH="0" baseline="0" noProof="0" dirty="0">
                <a:ln>
                  <a:noFill/>
                </a:ln>
                <a:solidFill>
                  <a:schemeClr val="bg1"/>
                </a:solidFill>
                <a:effectLst/>
                <a:uLnTx/>
                <a:uFillTx/>
                <a:latin typeface="+mn-lt"/>
                <a:ea typeface="+mn-ea"/>
                <a:cs typeface="+mn-cs"/>
              </a:rPr>
              <a:t> Fanatical Support</a:t>
            </a:r>
            <a:r>
              <a:rPr kumimoji="0" lang="en-US" sz="600" b="0" i="0" u="none" strike="noStrike" kern="1200" cap="none" spc="0" normalizeH="0" baseline="30000" noProof="0" dirty="0">
                <a:ln>
                  <a:noFill/>
                </a:ln>
                <a:solidFill>
                  <a:schemeClr val="bg1"/>
                </a:solidFill>
                <a:effectLst/>
                <a:uLnTx/>
                <a:uFillTx/>
                <a:latin typeface="+mn-lt"/>
                <a:ea typeface="+mn-ea"/>
                <a:cs typeface="+mn-cs"/>
              </a:rPr>
              <a:t>®</a:t>
            </a:r>
            <a:r>
              <a:rPr kumimoji="0" lang="en-US" sz="600" b="0" i="0" u="none" strike="noStrike" kern="1200" cap="none" spc="0" normalizeH="0" baseline="0" noProof="0" dirty="0">
                <a:ln>
                  <a:noFill/>
                </a:ln>
                <a:solidFill>
                  <a:schemeClr val="bg1"/>
                </a:solidFill>
                <a:effectLst/>
                <a:uLnTx/>
                <a:uFillTx/>
                <a:latin typeface="+mn-lt"/>
                <a:ea typeface="+mn-ea"/>
                <a:cs typeface="+mn-cs"/>
              </a:rPr>
              <a:t> and </a:t>
            </a:r>
            <a:br>
              <a:rPr kumimoji="0" lang="en-US" sz="600" b="0" i="0" u="none" strike="noStrike" kern="1200" cap="none" spc="0" normalizeH="0" baseline="0" noProof="0" dirty="0">
                <a:ln>
                  <a:noFill/>
                </a:ln>
                <a:solidFill>
                  <a:schemeClr val="bg1"/>
                </a:solidFill>
                <a:effectLst/>
                <a:uLnTx/>
                <a:uFillTx/>
                <a:latin typeface="+mn-lt"/>
                <a:ea typeface="+mn-ea"/>
                <a:cs typeface="+mn-cs"/>
              </a:rPr>
            </a:br>
            <a:r>
              <a:rPr kumimoji="0" lang="en-US" sz="600" b="0" i="0" u="none" strike="noStrike" kern="1200" cap="none" spc="0" normalizeH="0" baseline="0" noProof="0" dirty="0">
                <a:ln>
                  <a:noFill/>
                </a:ln>
                <a:solidFill>
                  <a:schemeClr val="bg1"/>
                </a:solidFill>
                <a:effectLst/>
                <a:uLnTx/>
                <a:uFillTx/>
                <a:latin typeface="+mn-lt"/>
                <a:ea typeface="+mn-ea"/>
                <a:cs typeface="+mn-cs"/>
              </a:rPr>
              <a:t>other Rackspace marks are either registered service marks or service marks </a:t>
            </a:r>
            <a:br>
              <a:rPr kumimoji="0" lang="en-US" sz="600" b="0" i="0" u="none" strike="noStrike" kern="1200" cap="none" spc="0" normalizeH="0" baseline="0" noProof="0" dirty="0">
                <a:ln>
                  <a:noFill/>
                </a:ln>
                <a:solidFill>
                  <a:schemeClr val="bg1"/>
                </a:solidFill>
                <a:effectLst/>
                <a:uLnTx/>
                <a:uFillTx/>
                <a:latin typeface="+mn-lt"/>
                <a:ea typeface="+mn-ea"/>
                <a:cs typeface="+mn-cs"/>
              </a:rPr>
            </a:br>
            <a:r>
              <a:rPr kumimoji="0" lang="en-US" sz="600" b="0" i="0" u="none" strike="noStrike" kern="1200" cap="none" spc="0" normalizeH="0" baseline="0" noProof="0" dirty="0">
                <a:ln>
                  <a:noFill/>
                </a:ln>
                <a:solidFill>
                  <a:schemeClr val="bg1"/>
                </a:solidFill>
                <a:effectLst/>
                <a:uLnTx/>
                <a:uFillTx/>
                <a:latin typeface="+mn-lt"/>
                <a:ea typeface="+mn-ea"/>
                <a:cs typeface="+mn-cs"/>
              </a:rPr>
              <a:t>of Rackspace US, Inc. in the United States and other countries. Features, </a:t>
            </a:r>
            <a:br>
              <a:rPr kumimoji="0" lang="en-US" sz="600" b="0" i="0" u="none" strike="noStrike" kern="1200" cap="none" spc="0" normalizeH="0" baseline="0" noProof="0" dirty="0">
                <a:ln>
                  <a:noFill/>
                </a:ln>
                <a:solidFill>
                  <a:schemeClr val="bg1"/>
                </a:solidFill>
                <a:effectLst/>
                <a:uLnTx/>
                <a:uFillTx/>
                <a:latin typeface="+mn-lt"/>
                <a:ea typeface="+mn-ea"/>
                <a:cs typeface="+mn-cs"/>
              </a:rPr>
            </a:br>
            <a:r>
              <a:rPr kumimoji="0" lang="en-US" sz="600" b="0" i="0" u="none" strike="noStrike" kern="1200" cap="none" spc="0" normalizeH="0" baseline="0" noProof="0" dirty="0">
                <a:ln>
                  <a:noFill/>
                </a:ln>
                <a:solidFill>
                  <a:schemeClr val="bg1"/>
                </a:solidFill>
                <a:effectLst/>
                <a:uLnTx/>
                <a:uFillTx/>
                <a:latin typeface="+mn-lt"/>
                <a:ea typeface="+mn-ea"/>
                <a:cs typeface="+mn-cs"/>
              </a:rPr>
              <a:t>benefits and pricing presented depend on system configuration and are subject to change without notice. Rackspace disclaims any representation, warranty or other legal commitment regarding its services except for those expressly stated in a Rackspace services agreement. All other trademarks, service marks, images, products and brands remain the sole property of their respective holders and do not imply endorsement or sponsorship.</a:t>
            </a:r>
            <a:endParaRPr lang="en-US" sz="700" cap="none" baseline="0" dirty="0">
              <a:solidFill>
                <a:schemeClr val="bg1"/>
              </a:solidFill>
            </a:endParaRPr>
          </a:p>
          <a:p>
            <a:pPr>
              <a:spcBef>
                <a:spcPts val="300"/>
              </a:spcBef>
              <a:spcAft>
                <a:spcPts val="300"/>
              </a:spcAft>
            </a:pPr>
            <a:endParaRPr lang="en-US" sz="450" dirty="0">
              <a:solidFill>
                <a:schemeClr val="bg1"/>
              </a:solidFill>
            </a:endParaRPr>
          </a:p>
        </p:txBody>
      </p:sp>
      <p:sp>
        <p:nvSpPr>
          <p:cNvPr id="7" name="Title 1">
            <a:extLst>
              <a:ext uri="{FF2B5EF4-FFF2-40B4-BE49-F238E27FC236}">
                <a16:creationId xmlns:a16="http://schemas.microsoft.com/office/drawing/2014/main" id="{4DD936F8-5B87-2F45-AA3C-23548A343CCB}"/>
              </a:ext>
            </a:extLst>
          </p:cNvPr>
          <p:cNvSpPr txBox="1">
            <a:spLocks/>
          </p:cNvSpPr>
          <p:nvPr userDrawn="1"/>
        </p:nvSpPr>
        <p:spPr>
          <a:xfrm>
            <a:off x="297657" y="140639"/>
            <a:ext cx="5693568" cy="781051"/>
          </a:xfrm>
          <a:prstGeom prst="rect">
            <a:avLst/>
          </a:prstGeom>
          <a:ln w="12700">
            <a:noFill/>
          </a:ln>
        </p:spPr>
        <p:txBody>
          <a:bodyPr vert="horz" lIns="0" tIns="0" rIns="0" bIns="0" rtlCol="0" anchor="t" anchorCtr="0">
            <a:noAutofit/>
          </a:bodyPr>
          <a:lstStyle>
            <a:lvl1pPr algn="l" defTabSz="1828800" rtl="0" eaLnBrk="1" latinLnBrk="0" hangingPunct="1">
              <a:lnSpc>
                <a:spcPct val="100000"/>
              </a:lnSpc>
              <a:spcBef>
                <a:spcPct val="0"/>
              </a:spcBef>
              <a:buNone/>
              <a:defRPr sz="8800" kern="1200">
                <a:ln w="9525">
                  <a:solidFill>
                    <a:schemeClr val="tx2"/>
                  </a:solidFill>
                </a:ln>
                <a:solidFill>
                  <a:schemeClr val="bg1"/>
                </a:solidFill>
                <a:latin typeface="+mj-lt"/>
                <a:ea typeface="+mj-ea"/>
                <a:cs typeface="+mj-cs"/>
              </a:defRPr>
            </a:lvl1pPr>
          </a:lstStyle>
          <a:p>
            <a:pPr marL="0" algn="l" defTabSz="914400" rtl="0" eaLnBrk="1" latinLnBrk="0" hangingPunct="1">
              <a:lnSpc>
                <a:spcPct val="100000"/>
              </a:lnSpc>
              <a:spcBef>
                <a:spcPct val="0"/>
              </a:spcBef>
              <a:buNone/>
            </a:pPr>
            <a:r>
              <a:rPr lang="en-US" sz="6700" kern="1200" dirty="0">
                <a:ln w="9525">
                  <a:noFill/>
                </a:ln>
                <a:solidFill>
                  <a:schemeClr val="bg1"/>
                </a:solidFill>
                <a:latin typeface="+mj-lt"/>
                <a:ea typeface="+mj-ea"/>
                <a:cs typeface="+mj-cs"/>
              </a:rPr>
              <a:t>Thank you</a:t>
            </a:r>
          </a:p>
        </p:txBody>
      </p:sp>
      <p:sp>
        <p:nvSpPr>
          <p:cNvPr id="6" name="Freeform 5">
            <a:extLst>
              <a:ext uri="{FF2B5EF4-FFF2-40B4-BE49-F238E27FC236}">
                <a16:creationId xmlns:a16="http://schemas.microsoft.com/office/drawing/2014/main" id="{5CE4163A-ED41-4D31-A83B-9CC49BCE6F49}"/>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1612629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hank you AUS">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3CEE62-06FB-4246-978E-3904D1D86A70}"/>
              </a:ext>
            </a:extLst>
          </p:cNvPr>
          <p:cNvSpPr/>
          <p:nvPr userDrawn="1"/>
        </p:nvSpPr>
        <p:spPr bwMode="white">
          <a:xfrm>
            <a:off x="8972550" y="0"/>
            <a:ext cx="3219450" cy="6858000"/>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16" name="Rectangle 15">
            <a:extLst>
              <a:ext uri="{FF2B5EF4-FFF2-40B4-BE49-F238E27FC236}">
                <a16:creationId xmlns:a16="http://schemas.microsoft.com/office/drawing/2014/main" id="{5B635464-C3B1-44DD-82FD-C4B56469A642}"/>
              </a:ext>
            </a:extLst>
          </p:cNvPr>
          <p:cNvSpPr/>
          <p:nvPr userDrawn="1"/>
        </p:nvSpPr>
        <p:spPr>
          <a:xfrm>
            <a:off x="9226296" y="310896"/>
            <a:ext cx="2596896" cy="45842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nchorCtr="0"/>
          <a:lstStyle/>
          <a:p>
            <a:pPr marL="0" algn="l" defTabSz="228600" rtl="0" eaLnBrk="1" latinLnBrk="0" hangingPunct="1">
              <a:lnSpc>
                <a:spcPct val="110000"/>
              </a:lnSpc>
              <a:spcBef>
                <a:spcPts val="300"/>
              </a:spcBef>
              <a:spcAft>
                <a:spcPts val="300"/>
              </a:spcAft>
            </a:pPr>
            <a:r>
              <a:rPr lang="en-US" sz="1500" b="1" kern="1200" dirty="0">
                <a:solidFill>
                  <a:schemeClr val="bg1"/>
                </a:solidFill>
                <a:latin typeface="+mn-lt"/>
                <a:ea typeface="+mn-ea"/>
                <a:cs typeface="+mn-cs"/>
              </a:rPr>
              <a:t>Rackspace Technology</a:t>
            </a:r>
          </a:p>
          <a:p>
            <a:pPr marL="0" algn="l" defTabSz="228600" rtl="0" eaLnBrk="1" latinLnBrk="0" hangingPunct="1">
              <a:lnSpc>
                <a:spcPct val="110000"/>
              </a:lnSpc>
              <a:spcBef>
                <a:spcPts val="300"/>
              </a:spcBef>
              <a:spcAft>
                <a:spcPts val="300"/>
              </a:spcAft>
            </a:pPr>
            <a:r>
              <a:rPr lang="en-US" sz="1500" kern="1200" dirty="0">
                <a:solidFill>
                  <a:schemeClr val="bg1"/>
                </a:solidFill>
                <a:latin typeface="+mn-lt"/>
                <a:ea typeface="+mn-ea"/>
                <a:cs typeface="+mn-cs"/>
              </a:rPr>
              <a:t>Level 1, 37 Pitt Street,</a:t>
            </a:r>
            <a:br>
              <a:rPr lang="en-US" sz="1500" kern="1200" dirty="0">
                <a:solidFill>
                  <a:schemeClr val="bg1"/>
                </a:solidFill>
                <a:latin typeface="+mn-lt"/>
                <a:ea typeface="+mn-ea"/>
                <a:cs typeface="+mn-cs"/>
              </a:rPr>
            </a:br>
            <a:r>
              <a:rPr lang="en-US" sz="1500" kern="1200" dirty="0">
                <a:solidFill>
                  <a:schemeClr val="bg1"/>
                </a:solidFill>
                <a:latin typeface="+mn-lt"/>
                <a:ea typeface="+mn-ea"/>
                <a:cs typeface="+mn-cs"/>
              </a:rPr>
              <a:t>Sydney NSW 2000, Australia</a:t>
            </a:r>
          </a:p>
          <a:p>
            <a:pPr>
              <a:lnSpc>
                <a:spcPct val="110000"/>
              </a:lnSpc>
              <a:spcBef>
                <a:spcPts val="300"/>
              </a:spcBef>
              <a:spcAft>
                <a:spcPts val="300"/>
              </a:spcAft>
            </a:pPr>
            <a:r>
              <a:rPr lang="en-US" sz="1500" dirty="0">
                <a:solidFill>
                  <a:schemeClr val="bg1"/>
                </a:solidFill>
              </a:rPr>
              <a:t>AUS sales: : 1-800-722-577</a:t>
            </a:r>
            <a:br>
              <a:rPr lang="en-US" sz="1500" dirty="0">
                <a:solidFill>
                  <a:schemeClr val="bg1"/>
                </a:solidFill>
              </a:rPr>
            </a:br>
            <a:r>
              <a:rPr lang="en-US" sz="1500" dirty="0">
                <a:solidFill>
                  <a:schemeClr val="bg1"/>
                </a:solidFill>
              </a:rPr>
              <a:t>AUS support: 1-800-421-267   </a:t>
            </a:r>
          </a:p>
          <a:p>
            <a:pPr marL="0" algn="l" defTabSz="228600" rtl="0" eaLnBrk="1" latinLnBrk="0" hangingPunct="1">
              <a:lnSpc>
                <a:spcPct val="110000"/>
              </a:lnSpc>
              <a:spcBef>
                <a:spcPts val="300"/>
              </a:spcBef>
              <a:spcAft>
                <a:spcPts val="1800"/>
              </a:spcAft>
            </a:pPr>
            <a:r>
              <a:rPr lang="en-US" sz="1500" b="1" kern="1200" cap="none" dirty="0">
                <a:solidFill>
                  <a:schemeClr val="bg1"/>
                </a:solidFill>
                <a:latin typeface="+mn-lt"/>
                <a:ea typeface="+mn-ea"/>
                <a:cs typeface="+mn-cs"/>
              </a:rPr>
              <a:t>www.rackspace.co.au</a:t>
            </a:r>
          </a:p>
          <a:p>
            <a:pPr marL="0" marR="0" lvl="0" indent="0" algn="l" defTabSz="228600" rtl="0" eaLnBrk="1" fontAlgn="auto" latinLnBrk="0" hangingPunct="1">
              <a:lnSpc>
                <a:spcPct val="110000"/>
              </a:lnSpc>
              <a:spcBef>
                <a:spcPts val="300"/>
              </a:spcBef>
              <a:spcAft>
                <a:spcPts val="300"/>
              </a:spcAft>
              <a:buClrTx/>
              <a:buSzTx/>
              <a:buFontTx/>
              <a:buNone/>
              <a:tabLst/>
              <a:defRPr sz="1400" b="1">
                <a:solidFill>
                  <a:srgbClr val="2E3238"/>
                </a:solidFill>
              </a:defRPr>
            </a:pPr>
            <a:r>
              <a:rPr kumimoji="0" lang="en-US" sz="600" b="0" i="0" u="none" strike="noStrike" kern="1200" cap="none" spc="0" normalizeH="0" baseline="0" noProof="0" dirty="0">
                <a:ln>
                  <a:noFill/>
                </a:ln>
                <a:solidFill>
                  <a:schemeClr val="bg1"/>
                </a:solidFill>
                <a:effectLst/>
                <a:uLnTx/>
                <a:uFillTx/>
                <a:latin typeface="+mn-lt"/>
                <a:ea typeface="+mn-ea"/>
                <a:cs typeface="+mn-cs"/>
              </a:rPr>
              <a:t>Copyright © 2020 Rackspace | Rackspace</a:t>
            </a:r>
            <a:r>
              <a:rPr kumimoji="0" lang="en-US" sz="600" b="0" i="0" u="none" strike="noStrike" kern="1200" cap="none" spc="0" normalizeH="0" baseline="30000" noProof="0" dirty="0">
                <a:ln>
                  <a:noFill/>
                </a:ln>
                <a:solidFill>
                  <a:schemeClr val="bg1"/>
                </a:solidFill>
                <a:effectLst/>
                <a:uLnTx/>
                <a:uFillTx/>
                <a:latin typeface="+mn-lt"/>
                <a:ea typeface="+mn-ea"/>
                <a:cs typeface="+mn-cs"/>
              </a:rPr>
              <a:t>®</a:t>
            </a:r>
            <a:r>
              <a:rPr kumimoji="0" lang="en-US" sz="600" b="0" i="0" u="none" strike="noStrike" kern="1200" cap="none" spc="0" normalizeH="0" baseline="0" noProof="0" dirty="0">
                <a:ln>
                  <a:noFill/>
                </a:ln>
                <a:solidFill>
                  <a:schemeClr val="bg1"/>
                </a:solidFill>
                <a:effectLst/>
                <a:uLnTx/>
                <a:uFillTx/>
                <a:latin typeface="+mn-lt"/>
                <a:ea typeface="+mn-ea"/>
                <a:cs typeface="+mn-cs"/>
              </a:rPr>
              <a:t> Fanatical Support</a:t>
            </a:r>
            <a:r>
              <a:rPr kumimoji="0" lang="en-US" sz="600" b="0" i="0" u="none" strike="noStrike" kern="1200" cap="none" spc="0" normalizeH="0" baseline="30000" noProof="0" dirty="0">
                <a:ln>
                  <a:noFill/>
                </a:ln>
                <a:solidFill>
                  <a:schemeClr val="bg1"/>
                </a:solidFill>
                <a:effectLst/>
                <a:uLnTx/>
                <a:uFillTx/>
                <a:latin typeface="+mn-lt"/>
                <a:ea typeface="+mn-ea"/>
                <a:cs typeface="+mn-cs"/>
              </a:rPr>
              <a:t>®</a:t>
            </a:r>
            <a:r>
              <a:rPr kumimoji="0" lang="en-US" sz="600" b="0" i="0" u="none" strike="noStrike" kern="1200" cap="none" spc="0" normalizeH="0" baseline="0" noProof="0" dirty="0">
                <a:ln>
                  <a:noFill/>
                </a:ln>
                <a:solidFill>
                  <a:schemeClr val="bg1"/>
                </a:solidFill>
                <a:effectLst/>
                <a:uLnTx/>
                <a:uFillTx/>
                <a:latin typeface="+mn-lt"/>
                <a:ea typeface="+mn-ea"/>
                <a:cs typeface="+mn-cs"/>
              </a:rPr>
              <a:t> and </a:t>
            </a:r>
            <a:br>
              <a:rPr kumimoji="0" lang="en-US" sz="600" b="0" i="0" u="none" strike="noStrike" kern="1200" cap="none" spc="0" normalizeH="0" baseline="0" noProof="0" dirty="0">
                <a:ln>
                  <a:noFill/>
                </a:ln>
                <a:solidFill>
                  <a:schemeClr val="bg1"/>
                </a:solidFill>
                <a:effectLst/>
                <a:uLnTx/>
                <a:uFillTx/>
                <a:latin typeface="+mn-lt"/>
                <a:ea typeface="+mn-ea"/>
                <a:cs typeface="+mn-cs"/>
              </a:rPr>
            </a:br>
            <a:r>
              <a:rPr kumimoji="0" lang="en-US" sz="600" b="0" i="0" u="none" strike="noStrike" kern="1200" cap="none" spc="0" normalizeH="0" baseline="0" noProof="0" dirty="0">
                <a:ln>
                  <a:noFill/>
                </a:ln>
                <a:solidFill>
                  <a:schemeClr val="bg1"/>
                </a:solidFill>
                <a:effectLst/>
                <a:uLnTx/>
                <a:uFillTx/>
                <a:latin typeface="+mn-lt"/>
                <a:ea typeface="+mn-ea"/>
                <a:cs typeface="+mn-cs"/>
              </a:rPr>
              <a:t>other Rackspace marks are either registered service marks or service marks </a:t>
            </a:r>
            <a:br>
              <a:rPr kumimoji="0" lang="en-US" sz="600" b="0" i="0" u="none" strike="noStrike" kern="1200" cap="none" spc="0" normalizeH="0" baseline="0" noProof="0" dirty="0">
                <a:ln>
                  <a:noFill/>
                </a:ln>
                <a:solidFill>
                  <a:schemeClr val="bg1"/>
                </a:solidFill>
                <a:effectLst/>
                <a:uLnTx/>
                <a:uFillTx/>
                <a:latin typeface="+mn-lt"/>
                <a:ea typeface="+mn-ea"/>
                <a:cs typeface="+mn-cs"/>
              </a:rPr>
            </a:br>
            <a:r>
              <a:rPr kumimoji="0" lang="en-US" sz="600" b="0" i="0" u="none" strike="noStrike" kern="1200" cap="none" spc="0" normalizeH="0" baseline="0" noProof="0" dirty="0">
                <a:ln>
                  <a:noFill/>
                </a:ln>
                <a:solidFill>
                  <a:schemeClr val="bg1"/>
                </a:solidFill>
                <a:effectLst/>
                <a:uLnTx/>
                <a:uFillTx/>
                <a:latin typeface="+mn-lt"/>
                <a:ea typeface="+mn-ea"/>
                <a:cs typeface="+mn-cs"/>
              </a:rPr>
              <a:t>of Rackspace US, Inc. in the United States and other countries. Features, </a:t>
            </a:r>
            <a:br>
              <a:rPr kumimoji="0" lang="en-US" sz="600" b="0" i="0" u="none" strike="noStrike" kern="1200" cap="none" spc="0" normalizeH="0" baseline="0" noProof="0" dirty="0">
                <a:ln>
                  <a:noFill/>
                </a:ln>
                <a:solidFill>
                  <a:schemeClr val="bg1"/>
                </a:solidFill>
                <a:effectLst/>
                <a:uLnTx/>
                <a:uFillTx/>
                <a:latin typeface="+mn-lt"/>
                <a:ea typeface="+mn-ea"/>
                <a:cs typeface="+mn-cs"/>
              </a:rPr>
            </a:br>
            <a:r>
              <a:rPr kumimoji="0" lang="en-US" sz="600" b="0" i="0" u="none" strike="noStrike" kern="1200" cap="none" spc="0" normalizeH="0" baseline="0" noProof="0" dirty="0">
                <a:ln>
                  <a:noFill/>
                </a:ln>
                <a:solidFill>
                  <a:schemeClr val="bg1"/>
                </a:solidFill>
                <a:effectLst/>
                <a:uLnTx/>
                <a:uFillTx/>
                <a:latin typeface="+mn-lt"/>
                <a:ea typeface="+mn-ea"/>
                <a:cs typeface="+mn-cs"/>
              </a:rPr>
              <a:t>benefits and pricing presented depend on system configuration and are subject to change without notice. Rackspace disclaims any representation, warranty or other legal commitment regarding its services except for those expressly stated in a Rackspace services agreement. All other trademarks, service marks, images, products and brands remain the sole property of their respective holders and do not imply endorsement or sponsorship.</a:t>
            </a:r>
            <a:endParaRPr lang="en-US" sz="700" cap="none" baseline="0" dirty="0">
              <a:solidFill>
                <a:schemeClr val="bg1"/>
              </a:solidFill>
            </a:endParaRPr>
          </a:p>
          <a:p>
            <a:pPr>
              <a:spcBef>
                <a:spcPts val="300"/>
              </a:spcBef>
              <a:spcAft>
                <a:spcPts val="300"/>
              </a:spcAft>
            </a:pPr>
            <a:endParaRPr lang="en-US" sz="450" dirty="0">
              <a:solidFill>
                <a:schemeClr val="bg1"/>
              </a:solidFill>
            </a:endParaRPr>
          </a:p>
        </p:txBody>
      </p:sp>
      <p:sp>
        <p:nvSpPr>
          <p:cNvPr id="7" name="Title 1">
            <a:extLst>
              <a:ext uri="{FF2B5EF4-FFF2-40B4-BE49-F238E27FC236}">
                <a16:creationId xmlns:a16="http://schemas.microsoft.com/office/drawing/2014/main" id="{1B2B194F-D07F-3B4A-95CA-E9408B57D7D8}"/>
              </a:ext>
            </a:extLst>
          </p:cNvPr>
          <p:cNvSpPr txBox="1">
            <a:spLocks/>
          </p:cNvSpPr>
          <p:nvPr userDrawn="1"/>
        </p:nvSpPr>
        <p:spPr>
          <a:xfrm>
            <a:off x="297657" y="140639"/>
            <a:ext cx="5693568" cy="781051"/>
          </a:xfrm>
          <a:prstGeom prst="rect">
            <a:avLst/>
          </a:prstGeom>
          <a:ln w="12700">
            <a:noFill/>
          </a:ln>
        </p:spPr>
        <p:txBody>
          <a:bodyPr vert="horz" lIns="0" tIns="0" rIns="0" bIns="0" rtlCol="0" anchor="t" anchorCtr="0">
            <a:noAutofit/>
          </a:bodyPr>
          <a:lstStyle>
            <a:lvl1pPr algn="l" defTabSz="1828800" rtl="0" eaLnBrk="1" latinLnBrk="0" hangingPunct="1">
              <a:lnSpc>
                <a:spcPct val="100000"/>
              </a:lnSpc>
              <a:spcBef>
                <a:spcPct val="0"/>
              </a:spcBef>
              <a:buNone/>
              <a:defRPr sz="8800" kern="1200">
                <a:ln w="9525">
                  <a:solidFill>
                    <a:schemeClr val="tx2"/>
                  </a:solidFill>
                </a:ln>
                <a:solidFill>
                  <a:schemeClr val="bg1"/>
                </a:solidFill>
                <a:latin typeface="+mj-lt"/>
                <a:ea typeface="+mj-ea"/>
                <a:cs typeface="+mj-cs"/>
              </a:defRPr>
            </a:lvl1pPr>
          </a:lstStyle>
          <a:p>
            <a:pPr marL="0" algn="l" defTabSz="914400" rtl="0" eaLnBrk="1" latinLnBrk="0" hangingPunct="1">
              <a:lnSpc>
                <a:spcPct val="100000"/>
              </a:lnSpc>
              <a:spcBef>
                <a:spcPct val="0"/>
              </a:spcBef>
              <a:buNone/>
            </a:pPr>
            <a:r>
              <a:rPr lang="en-US" sz="6700" kern="1200" dirty="0">
                <a:ln w="9525">
                  <a:noFill/>
                </a:ln>
                <a:solidFill>
                  <a:schemeClr val="bg1"/>
                </a:solidFill>
                <a:latin typeface="+mj-lt"/>
                <a:ea typeface="+mj-ea"/>
                <a:cs typeface="+mj-cs"/>
              </a:rPr>
              <a:t>Thank you</a:t>
            </a:r>
          </a:p>
        </p:txBody>
      </p:sp>
      <p:sp>
        <p:nvSpPr>
          <p:cNvPr id="6" name="Freeform 5">
            <a:extLst>
              <a:ext uri="{FF2B5EF4-FFF2-40B4-BE49-F238E27FC236}">
                <a16:creationId xmlns:a16="http://schemas.microsoft.com/office/drawing/2014/main" id="{90E0B25A-8DE7-4303-BC12-4DC7E763A3D5}"/>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402988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hank you ASIA">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3CEE62-06FB-4246-978E-3904D1D86A70}"/>
              </a:ext>
            </a:extLst>
          </p:cNvPr>
          <p:cNvSpPr/>
          <p:nvPr userDrawn="1"/>
        </p:nvSpPr>
        <p:spPr bwMode="white">
          <a:xfrm>
            <a:off x="8972550" y="0"/>
            <a:ext cx="3219450" cy="6858000"/>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16" name="Rectangle 15">
            <a:extLst>
              <a:ext uri="{FF2B5EF4-FFF2-40B4-BE49-F238E27FC236}">
                <a16:creationId xmlns:a16="http://schemas.microsoft.com/office/drawing/2014/main" id="{5B635464-C3B1-44DD-82FD-C4B56469A642}"/>
              </a:ext>
            </a:extLst>
          </p:cNvPr>
          <p:cNvSpPr/>
          <p:nvPr userDrawn="1"/>
        </p:nvSpPr>
        <p:spPr>
          <a:xfrm>
            <a:off x="9226296" y="310896"/>
            <a:ext cx="2596896" cy="618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nchorCtr="0"/>
          <a:lstStyle/>
          <a:p>
            <a:pPr marL="0" algn="l" defTabSz="228600" rtl="0" eaLnBrk="1" latinLnBrk="0" hangingPunct="1">
              <a:lnSpc>
                <a:spcPct val="110000"/>
              </a:lnSpc>
              <a:spcBef>
                <a:spcPts val="300"/>
              </a:spcBef>
              <a:spcAft>
                <a:spcPts val="300"/>
              </a:spcAft>
            </a:pPr>
            <a:r>
              <a:rPr lang="en-US" sz="1500" b="1" kern="1200" dirty="0">
                <a:solidFill>
                  <a:schemeClr val="bg1"/>
                </a:solidFill>
                <a:latin typeface="+mn-lt"/>
                <a:ea typeface="+mn-ea"/>
                <a:cs typeface="+mn-cs"/>
              </a:rPr>
              <a:t>Rackspace Technology</a:t>
            </a:r>
          </a:p>
          <a:p>
            <a:pPr marL="0" marR="0" lvl="0" indent="0" algn="l" defTabSz="228600" rtl="0" eaLnBrk="1" fontAlgn="auto" latinLnBrk="0" hangingPunct="1">
              <a:lnSpc>
                <a:spcPct val="110000"/>
              </a:lnSpc>
              <a:spcBef>
                <a:spcPts val="300"/>
              </a:spcBef>
              <a:spcAft>
                <a:spcPts val="600"/>
              </a:spcAft>
              <a:buClrTx/>
              <a:buSzTx/>
              <a:buFontTx/>
              <a:buNone/>
              <a:tabLst/>
              <a:defRPr/>
            </a:pPr>
            <a:r>
              <a:rPr lang="en-US" sz="1500" kern="1200" cap="none" dirty="0">
                <a:solidFill>
                  <a:schemeClr val="bg1"/>
                </a:solidFill>
                <a:latin typeface="+mn-lt"/>
                <a:ea typeface="+mn-ea"/>
                <a:cs typeface="+mn-cs"/>
              </a:rPr>
              <a:t>9/F., Cambridge House</a:t>
            </a:r>
            <a:br>
              <a:rPr lang="en-US" sz="1500" kern="1200" cap="none" dirty="0">
                <a:solidFill>
                  <a:schemeClr val="bg1"/>
                </a:solidFill>
                <a:latin typeface="+mn-lt"/>
                <a:ea typeface="+mn-ea"/>
                <a:cs typeface="+mn-cs"/>
              </a:rPr>
            </a:br>
            <a:r>
              <a:rPr lang="en-US" sz="1500" kern="1200" cap="none" dirty="0">
                <a:solidFill>
                  <a:schemeClr val="bg1"/>
                </a:solidFill>
                <a:latin typeface="+mn-lt"/>
                <a:ea typeface="+mn-ea"/>
                <a:cs typeface="+mn-cs"/>
              </a:rPr>
              <a:t>Taikoo Place, 979 King's Road</a:t>
            </a:r>
            <a:br>
              <a:rPr lang="en-US" sz="1500" kern="1200" cap="none" dirty="0">
                <a:solidFill>
                  <a:schemeClr val="bg1"/>
                </a:solidFill>
                <a:latin typeface="+mn-lt"/>
                <a:ea typeface="+mn-ea"/>
                <a:cs typeface="+mn-cs"/>
              </a:rPr>
            </a:br>
            <a:r>
              <a:rPr lang="en-US" sz="1500" kern="1200" cap="none" dirty="0">
                <a:solidFill>
                  <a:schemeClr val="bg1"/>
                </a:solidFill>
                <a:latin typeface="+mn-lt"/>
                <a:ea typeface="+mn-ea"/>
                <a:cs typeface="+mn-cs"/>
              </a:rPr>
              <a:t>Quarry Bay, Hong Kong</a:t>
            </a:r>
          </a:p>
          <a:p>
            <a:pPr marL="0" algn="l" defTabSz="228600" rtl="0" eaLnBrk="1" latinLnBrk="0" hangingPunct="1">
              <a:lnSpc>
                <a:spcPct val="110000"/>
              </a:lnSpc>
              <a:spcBef>
                <a:spcPts val="300"/>
              </a:spcBef>
              <a:spcAft>
                <a:spcPts val="0"/>
              </a:spcAft>
            </a:pPr>
            <a:r>
              <a:rPr lang="en-US" sz="1500" kern="1200" cap="none" dirty="0">
                <a:solidFill>
                  <a:schemeClr val="bg1"/>
                </a:solidFill>
                <a:latin typeface="+mn-lt"/>
                <a:ea typeface="+mn-ea"/>
                <a:cs typeface="+mn-cs"/>
              </a:rPr>
              <a:t>China: +86 21 5058 8808 </a:t>
            </a:r>
          </a:p>
          <a:p>
            <a:pPr marL="0" algn="l" defTabSz="228600" rtl="0" eaLnBrk="1" latinLnBrk="0" hangingPunct="1">
              <a:lnSpc>
                <a:spcPct val="110000"/>
              </a:lnSpc>
              <a:spcBef>
                <a:spcPts val="300"/>
              </a:spcBef>
              <a:spcAft>
                <a:spcPts val="0"/>
              </a:spcAft>
            </a:pPr>
            <a:r>
              <a:rPr lang="en-US" sz="1500" kern="1200" cap="none" dirty="0">
                <a:solidFill>
                  <a:schemeClr val="bg1"/>
                </a:solidFill>
                <a:latin typeface="+mn-lt"/>
                <a:ea typeface="+mn-ea"/>
                <a:cs typeface="+mn-cs"/>
              </a:rPr>
              <a:t>Hong Kong: +852 3752 6488 </a:t>
            </a:r>
          </a:p>
          <a:p>
            <a:pPr marL="0" algn="l" defTabSz="228600" rtl="0" eaLnBrk="1" latinLnBrk="0" hangingPunct="1">
              <a:lnSpc>
                <a:spcPct val="110000"/>
              </a:lnSpc>
              <a:spcBef>
                <a:spcPts val="300"/>
              </a:spcBef>
              <a:spcAft>
                <a:spcPts val="0"/>
              </a:spcAft>
            </a:pPr>
            <a:r>
              <a:rPr lang="en-US" sz="1500" kern="1200" cap="none" dirty="0">
                <a:solidFill>
                  <a:schemeClr val="bg1"/>
                </a:solidFill>
                <a:latin typeface="+mn-lt"/>
                <a:ea typeface="+mn-ea"/>
                <a:cs typeface="+mn-cs"/>
              </a:rPr>
              <a:t>India: 000800 100 8796</a:t>
            </a:r>
          </a:p>
          <a:p>
            <a:pPr marL="0" algn="l" defTabSz="228600" rtl="0" eaLnBrk="1" latinLnBrk="0" hangingPunct="1">
              <a:lnSpc>
                <a:spcPct val="110000"/>
              </a:lnSpc>
              <a:spcBef>
                <a:spcPts val="300"/>
              </a:spcBef>
              <a:spcAft>
                <a:spcPts val="0"/>
              </a:spcAft>
            </a:pPr>
            <a:r>
              <a:rPr lang="en-US" sz="1500" kern="1200" cap="none" dirty="0">
                <a:solidFill>
                  <a:schemeClr val="bg1"/>
                </a:solidFill>
                <a:latin typeface="+mn-lt"/>
                <a:ea typeface="+mn-ea"/>
                <a:cs typeface="+mn-cs"/>
              </a:rPr>
              <a:t>Philippines: 1 800 1110 1468 </a:t>
            </a:r>
          </a:p>
          <a:p>
            <a:pPr marL="0" algn="l" defTabSz="228600" rtl="0" eaLnBrk="1" latinLnBrk="0" hangingPunct="1">
              <a:lnSpc>
                <a:spcPct val="110000"/>
              </a:lnSpc>
              <a:spcBef>
                <a:spcPts val="300"/>
              </a:spcBef>
              <a:spcAft>
                <a:spcPts val="0"/>
              </a:spcAft>
            </a:pPr>
            <a:r>
              <a:rPr lang="en-US" sz="1500" kern="1200" cap="none" dirty="0">
                <a:solidFill>
                  <a:schemeClr val="bg1"/>
                </a:solidFill>
                <a:latin typeface="+mn-lt"/>
                <a:ea typeface="+mn-ea"/>
                <a:cs typeface="+mn-cs"/>
              </a:rPr>
              <a:t>Singapore: +65 6428 6102 </a:t>
            </a:r>
          </a:p>
          <a:p>
            <a:pPr marL="0" algn="l" defTabSz="228600" rtl="0" eaLnBrk="1" latinLnBrk="0" hangingPunct="1">
              <a:lnSpc>
                <a:spcPct val="110000"/>
              </a:lnSpc>
              <a:spcBef>
                <a:spcPts val="300"/>
              </a:spcBef>
              <a:spcAft>
                <a:spcPts val="0"/>
              </a:spcAft>
            </a:pPr>
            <a:r>
              <a:rPr lang="en-US" sz="1500" kern="1200" cap="none" dirty="0">
                <a:solidFill>
                  <a:schemeClr val="bg1"/>
                </a:solidFill>
                <a:latin typeface="+mn-lt"/>
                <a:ea typeface="+mn-ea"/>
                <a:cs typeface="+mn-cs"/>
              </a:rPr>
              <a:t>Taiwan: +886 2 2650 7441</a:t>
            </a:r>
          </a:p>
          <a:p>
            <a:pPr marL="0" algn="l" defTabSz="228600" rtl="0" eaLnBrk="1" latinLnBrk="0" hangingPunct="1">
              <a:lnSpc>
                <a:spcPct val="110000"/>
              </a:lnSpc>
              <a:spcBef>
                <a:spcPts val="300"/>
              </a:spcBef>
              <a:spcAft>
                <a:spcPts val="600"/>
              </a:spcAft>
            </a:pPr>
            <a:r>
              <a:rPr lang="en-US" sz="1500" kern="1200" cap="none" dirty="0">
                <a:solidFill>
                  <a:schemeClr val="bg1"/>
                </a:solidFill>
                <a:latin typeface="+mn-lt"/>
                <a:ea typeface="+mn-ea"/>
                <a:cs typeface="+mn-cs"/>
              </a:rPr>
              <a:t>Thailand: +66 2105 5712 </a:t>
            </a:r>
          </a:p>
          <a:p>
            <a:pPr marL="0" algn="l" defTabSz="228600" rtl="0" eaLnBrk="1" latinLnBrk="0" hangingPunct="1">
              <a:lnSpc>
                <a:spcPct val="110000"/>
              </a:lnSpc>
              <a:spcBef>
                <a:spcPts val="300"/>
              </a:spcBef>
              <a:spcAft>
                <a:spcPts val="1800"/>
              </a:spcAft>
            </a:pPr>
            <a:r>
              <a:rPr lang="en-US" sz="1500" b="1" kern="1200" cap="none" dirty="0">
                <a:solidFill>
                  <a:schemeClr val="bg1"/>
                </a:solidFill>
                <a:latin typeface="+mn-lt"/>
                <a:ea typeface="+mn-ea"/>
                <a:cs typeface="+mn-cs"/>
              </a:rPr>
              <a:t>www.rackspace.com</a:t>
            </a:r>
          </a:p>
          <a:p>
            <a:pPr marL="0" marR="0" lvl="0" indent="0" algn="l" defTabSz="228600" rtl="0" eaLnBrk="1" fontAlgn="auto" latinLnBrk="0" hangingPunct="1">
              <a:lnSpc>
                <a:spcPct val="110000"/>
              </a:lnSpc>
              <a:spcBef>
                <a:spcPts val="300"/>
              </a:spcBef>
              <a:spcAft>
                <a:spcPts val="300"/>
              </a:spcAft>
              <a:buClrTx/>
              <a:buSzTx/>
              <a:buFontTx/>
              <a:buNone/>
              <a:tabLst/>
              <a:defRPr sz="1400" b="1">
                <a:solidFill>
                  <a:srgbClr val="2E3238"/>
                </a:solidFill>
              </a:defRPr>
            </a:pPr>
            <a:r>
              <a:rPr kumimoji="0" lang="en-US" sz="600" b="0" i="0" u="none" strike="noStrike" kern="1200" cap="none" spc="0" normalizeH="0" baseline="0" noProof="0" dirty="0">
                <a:ln>
                  <a:noFill/>
                </a:ln>
                <a:solidFill>
                  <a:schemeClr val="bg1"/>
                </a:solidFill>
                <a:effectLst/>
                <a:uLnTx/>
                <a:uFillTx/>
                <a:latin typeface="+mn-lt"/>
                <a:ea typeface="+mn-ea"/>
                <a:cs typeface="+mn-cs"/>
              </a:rPr>
              <a:t>Copyright © 2020 Rackspace | Rackspace</a:t>
            </a:r>
            <a:r>
              <a:rPr kumimoji="0" lang="en-US" sz="600" b="0" i="0" u="none" strike="noStrike" kern="1200" cap="none" spc="0" normalizeH="0" baseline="30000" noProof="0" dirty="0">
                <a:ln>
                  <a:noFill/>
                </a:ln>
                <a:solidFill>
                  <a:schemeClr val="bg1"/>
                </a:solidFill>
                <a:effectLst/>
                <a:uLnTx/>
                <a:uFillTx/>
                <a:latin typeface="+mn-lt"/>
                <a:ea typeface="+mn-ea"/>
                <a:cs typeface="+mn-cs"/>
              </a:rPr>
              <a:t>®</a:t>
            </a:r>
            <a:r>
              <a:rPr kumimoji="0" lang="en-US" sz="600" b="0" i="0" u="none" strike="noStrike" kern="1200" cap="none" spc="0" normalizeH="0" baseline="0" noProof="0" dirty="0">
                <a:ln>
                  <a:noFill/>
                </a:ln>
                <a:solidFill>
                  <a:schemeClr val="bg1"/>
                </a:solidFill>
                <a:effectLst/>
                <a:uLnTx/>
                <a:uFillTx/>
                <a:latin typeface="+mn-lt"/>
                <a:ea typeface="+mn-ea"/>
                <a:cs typeface="+mn-cs"/>
              </a:rPr>
              <a:t> Fanatical Support</a:t>
            </a:r>
            <a:r>
              <a:rPr kumimoji="0" lang="en-US" sz="600" b="0" i="0" u="none" strike="noStrike" kern="1200" cap="none" spc="0" normalizeH="0" baseline="30000" noProof="0" dirty="0">
                <a:ln>
                  <a:noFill/>
                </a:ln>
                <a:solidFill>
                  <a:schemeClr val="bg1"/>
                </a:solidFill>
                <a:effectLst/>
                <a:uLnTx/>
                <a:uFillTx/>
                <a:latin typeface="+mn-lt"/>
                <a:ea typeface="+mn-ea"/>
                <a:cs typeface="+mn-cs"/>
              </a:rPr>
              <a:t>®</a:t>
            </a:r>
            <a:r>
              <a:rPr kumimoji="0" lang="en-US" sz="600" b="0" i="0" u="none" strike="noStrike" kern="1200" cap="none" spc="0" normalizeH="0" baseline="0" noProof="0" dirty="0">
                <a:ln>
                  <a:noFill/>
                </a:ln>
                <a:solidFill>
                  <a:schemeClr val="bg1"/>
                </a:solidFill>
                <a:effectLst/>
                <a:uLnTx/>
                <a:uFillTx/>
                <a:latin typeface="+mn-lt"/>
                <a:ea typeface="+mn-ea"/>
                <a:cs typeface="+mn-cs"/>
              </a:rPr>
              <a:t> and </a:t>
            </a:r>
            <a:br>
              <a:rPr kumimoji="0" lang="en-US" sz="600" b="0" i="0" u="none" strike="noStrike" kern="1200" cap="none" spc="0" normalizeH="0" baseline="0" noProof="0" dirty="0">
                <a:ln>
                  <a:noFill/>
                </a:ln>
                <a:solidFill>
                  <a:schemeClr val="bg1"/>
                </a:solidFill>
                <a:effectLst/>
                <a:uLnTx/>
                <a:uFillTx/>
                <a:latin typeface="+mn-lt"/>
                <a:ea typeface="+mn-ea"/>
                <a:cs typeface="+mn-cs"/>
              </a:rPr>
            </a:br>
            <a:r>
              <a:rPr kumimoji="0" lang="en-US" sz="600" b="0" i="0" u="none" strike="noStrike" kern="1200" cap="none" spc="0" normalizeH="0" baseline="0" noProof="0" dirty="0">
                <a:ln>
                  <a:noFill/>
                </a:ln>
                <a:solidFill>
                  <a:schemeClr val="bg1"/>
                </a:solidFill>
                <a:effectLst/>
                <a:uLnTx/>
                <a:uFillTx/>
                <a:latin typeface="+mn-lt"/>
                <a:ea typeface="+mn-ea"/>
                <a:cs typeface="+mn-cs"/>
              </a:rPr>
              <a:t>other Rackspace marks are either registered service marks or service marks </a:t>
            </a:r>
            <a:br>
              <a:rPr kumimoji="0" lang="en-US" sz="600" b="0" i="0" u="none" strike="noStrike" kern="1200" cap="none" spc="0" normalizeH="0" baseline="0" noProof="0" dirty="0">
                <a:ln>
                  <a:noFill/>
                </a:ln>
                <a:solidFill>
                  <a:schemeClr val="bg1"/>
                </a:solidFill>
                <a:effectLst/>
                <a:uLnTx/>
                <a:uFillTx/>
                <a:latin typeface="+mn-lt"/>
                <a:ea typeface="+mn-ea"/>
                <a:cs typeface="+mn-cs"/>
              </a:rPr>
            </a:br>
            <a:r>
              <a:rPr kumimoji="0" lang="en-US" sz="600" b="0" i="0" u="none" strike="noStrike" kern="1200" cap="none" spc="0" normalizeH="0" baseline="0" noProof="0" dirty="0">
                <a:ln>
                  <a:noFill/>
                </a:ln>
                <a:solidFill>
                  <a:schemeClr val="bg1"/>
                </a:solidFill>
                <a:effectLst/>
                <a:uLnTx/>
                <a:uFillTx/>
                <a:latin typeface="+mn-lt"/>
                <a:ea typeface="+mn-ea"/>
                <a:cs typeface="+mn-cs"/>
              </a:rPr>
              <a:t>of Rackspace US, Inc. in the United States and other countries. Features, </a:t>
            </a:r>
            <a:br>
              <a:rPr kumimoji="0" lang="en-US" sz="600" b="0" i="0" u="none" strike="noStrike" kern="1200" cap="none" spc="0" normalizeH="0" baseline="0" noProof="0" dirty="0">
                <a:ln>
                  <a:noFill/>
                </a:ln>
                <a:solidFill>
                  <a:schemeClr val="bg1"/>
                </a:solidFill>
                <a:effectLst/>
                <a:uLnTx/>
                <a:uFillTx/>
                <a:latin typeface="+mn-lt"/>
                <a:ea typeface="+mn-ea"/>
                <a:cs typeface="+mn-cs"/>
              </a:rPr>
            </a:br>
            <a:r>
              <a:rPr kumimoji="0" lang="en-US" sz="600" b="0" i="0" u="none" strike="noStrike" kern="1200" cap="none" spc="0" normalizeH="0" baseline="0" noProof="0" dirty="0">
                <a:ln>
                  <a:noFill/>
                </a:ln>
                <a:solidFill>
                  <a:schemeClr val="bg1"/>
                </a:solidFill>
                <a:effectLst/>
                <a:uLnTx/>
                <a:uFillTx/>
                <a:latin typeface="+mn-lt"/>
                <a:ea typeface="+mn-ea"/>
                <a:cs typeface="+mn-cs"/>
              </a:rPr>
              <a:t>benefits and pricing presented depend on system configuration and are subject to change without notice. Rackspace disclaims any representation, warranty or other legal commitment regarding its services except for those expressly stated in a Rackspace services agreement. All other trademarks, service marks, images, products and brands remain the sole property of their respective holders and do not imply endorsement or sponsorship.</a:t>
            </a:r>
            <a:endParaRPr lang="en-US" sz="700" cap="none" baseline="0" dirty="0">
              <a:solidFill>
                <a:schemeClr val="bg1"/>
              </a:solidFill>
            </a:endParaRPr>
          </a:p>
          <a:p>
            <a:pPr>
              <a:spcBef>
                <a:spcPts val="300"/>
              </a:spcBef>
              <a:spcAft>
                <a:spcPts val="300"/>
              </a:spcAft>
            </a:pPr>
            <a:endParaRPr lang="en-US" sz="450" dirty="0">
              <a:solidFill>
                <a:schemeClr val="bg1"/>
              </a:solidFill>
            </a:endParaRPr>
          </a:p>
        </p:txBody>
      </p:sp>
      <p:sp>
        <p:nvSpPr>
          <p:cNvPr id="7" name="Title 1">
            <a:extLst>
              <a:ext uri="{FF2B5EF4-FFF2-40B4-BE49-F238E27FC236}">
                <a16:creationId xmlns:a16="http://schemas.microsoft.com/office/drawing/2014/main" id="{0137746E-933E-B645-9248-9E1386F9513F}"/>
              </a:ext>
            </a:extLst>
          </p:cNvPr>
          <p:cNvSpPr txBox="1">
            <a:spLocks/>
          </p:cNvSpPr>
          <p:nvPr userDrawn="1"/>
        </p:nvSpPr>
        <p:spPr>
          <a:xfrm>
            <a:off x="297657" y="140639"/>
            <a:ext cx="5693568" cy="781051"/>
          </a:xfrm>
          <a:prstGeom prst="rect">
            <a:avLst/>
          </a:prstGeom>
          <a:ln w="12700">
            <a:noFill/>
          </a:ln>
        </p:spPr>
        <p:txBody>
          <a:bodyPr vert="horz" lIns="0" tIns="0" rIns="0" bIns="0" rtlCol="0" anchor="t" anchorCtr="0">
            <a:noAutofit/>
          </a:bodyPr>
          <a:lstStyle>
            <a:lvl1pPr algn="l" defTabSz="1828800" rtl="0" eaLnBrk="1" latinLnBrk="0" hangingPunct="1">
              <a:lnSpc>
                <a:spcPct val="100000"/>
              </a:lnSpc>
              <a:spcBef>
                <a:spcPct val="0"/>
              </a:spcBef>
              <a:buNone/>
              <a:defRPr sz="8800" kern="1200">
                <a:ln w="9525">
                  <a:solidFill>
                    <a:schemeClr val="tx2"/>
                  </a:solidFill>
                </a:ln>
                <a:solidFill>
                  <a:schemeClr val="bg1"/>
                </a:solidFill>
                <a:latin typeface="+mj-lt"/>
                <a:ea typeface="+mj-ea"/>
                <a:cs typeface="+mj-cs"/>
              </a:defRPr>
            </a:lvl1pPr>
          </a:lstStyle>
          <a:p>
            <a:r>
              <a:rPr lang="en-US" sz="6700" dirty="0">
                <a:ln w="9525">
                  <a:noFill/>
                </a:ln>
                <a:solidFill>
                  <a:schemeClr val="bg1"/>
                </a:solidFill>
              </a:rPr>
              <a:t>Thank you</a:t>
            </a:r>
          </a:p>
        </p:txBody>
      </p:sp>
      <p:sp>
        <p:nvSpPr>
          <p:cNvPr id="6" name="Freeform 5">
            <a:extLst>
              <a:ext uri="{FF2B5EF4-FFF2-40B4-BE49-F238E27FC236}">
                <a16:creationId xmlns:a16="http://schemas.microsoft.com/office/drawing/2014/main" id="{75F19D31-46C8-4CED-A323-6B2A9FA5543B}"/>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775845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Logo">
    <p:spTree>
      <p:nvGrpSpPr>
        <p:cNvPr id="1" name=""/>
        <p:cNvGrpSpPr/>
        <p:nvPr/>
      </p:nvGrpSpPr>
      <p:grpSpPr>
        <a:xfrm>
          <a:off x="0" y="0"/>
          <a:ext cx="0" cy="0"/>
          <a:chOff x="0" y="0"/>
          <a:chExt cx="0" cy="0"/>
        </a:xfrm>
      </p:grpSpPr>
      <p:sp>
        <p:nvSpPr>
          <p:cNvPr id="14" name="Freeform 5">
            <a:extLst>
              <a:ext uri="{FF2B5EF4-FFF2-40B4-BE49-F238E27FC236}">
                <a16:creationId xmlns:a16="http://schemas.microsoft.com/office/drawing/2014/main" id="{E6D4D847-9FCC-4ADE-9618-02668BDDCE44}"/>
              </a:ext>
            </a:extLst>
          </p:cNvPr>
          <p:cNvSpPr>
            <a:spLocks noEditPoints="1"/>
          </p:cNvSpPr>
          <p:nvPr userDrawn="1"/>
        </p:nvSpPr>
        <p:spPr bwMode="auto">
          <a:xfrm>
            <a:off x="2959669" y="2803584"/>
            <a:ext cx="6180924" cy="1923690"/>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5281391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1_Logo">
    <p:bg>
      <p:bgPr>
        <a:solidFill>
          <a:schemeClr val="tx2"/>
        </a:solidFill>
        <a:effectLst/>
      </p:bgPr>
    </p:bg>
    <p:spTree>
      <p:nvGrpSpPr>
        <p:cNvPr id="1" name=""/>
        <p:cNvGrpSpPr/>
        <p:nvPr/>
      </p:nvGrpSpPr>
      <p:grpSpPr>
        <a:xfrm>
          <a:off x="0" y="0"/>
          <a:ext cx="0" cy="0"/>
          <a:chOff x="0" y="0"/>
          <a:chExt cx="0" cy="0"/>
        </a:xfrm>
      </p:grpSpPr>
      <p:sp>
        <p:nvSpPr>
          <p:cNvPr id="14" name="Freeform 5">
            <a:extLst>
              <a:ext uri="{FF2B5EF4-FFF2-40B4-BE49-F238E27FC236}">
                <a16:creationId xmlns:a16="http://schemas.microsoft.com/office/drawing/2014/main" id="{E06A1948-15D2-4815-8776-8A1E3A5A58C5}"/>
              </a:ext>
            </a:extLst>
          </p:cNvPr>
          <p:cNvSpPr>
            <a:spLocks noEditPoints="1"/>
          </p:cNvSpPr>
          <p:nvPr userDrawn="1"/>
        </p:nvSpPr>
        <p:spPr bwMode="auto">
          <a:xfrm>
            <a:off x="2959669" y="2803584"/>
            <a:ext cx="6180924" cy="1923690"/>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27250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Image Slide 3 ">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30FBA71-49B8-5848-9C59-635D2786CAFC}"/>
              </a:ext>
            </a:extLst>
          </p:cNvPr>
          <p:cNvSpPr>
            <a:spLocks noGrp="1"/>
          </p:cNvSpPr>
          <p:nvPr>
            <p:ph type="pic" sz="quarter" idx="14" hasCustomPrompt="1"/>
          </p:nvPr>
        </p:nvSpPr>
        <p:spPr bwMode="white">
          <a:xfrm>
            <a:off x="6096000" y="0"/>
            <a:ext cx="6096000"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a:t>Click icon in the center of box to add picture</a:t>
            </a:r>
          </a:p>
          <a:p>
            <a:pPr marR="0" lvl="0" fontAlgn="auto">
              <a:buSzTx/>
              <a:tabLst/>
            </a:pPr>
            <a:endParaRPr lang="en-US"/>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lIns="182880"/>
          <a:lstStyle>
            <a:lvl1pPr>
              <a:defRPr>
                <a:solidFill>
                  <a:schemeClr val="tx1"/>
                </a:solidFill>
              </a:defRPr>
            </a:lvl1pPr>
          </a:lstStyle>
          <a:p>
            <a:endParaRPr lang="en-US" dirty="0"/>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5" name="Title 4">
            <a:extLst>
              <a:ext uri="{FF2B5EF4-FFF2-40B4-BE49-F238E27FC236}">
                <a16:creationId xmlns:a16="http://schemas.microsoft.com/office/drawing/2014/main" id="{F2ACCC36-2E9C-6D4C-BB6B-7A9BA138E936}"/>
              </a:ext>
            </a:extLst>
          </p:cNvPr>
          <p:cNvSpPr>
            <a:spLocks noGrp="1"/>
          </p:cNvSpPr>
          <p:nvPr>
            <p:ph type="title"/>
          </p:nvPr>
        </p:nvSpPr>
        <p:spPr>
          <a:xfrm>
            <a:off x="334496" y="268589"/>
            <a:ext cx="5571004" cy="607712"/>
          </a:xfrm>
        </p:spPr>
        <p:txBody>
          <a:bodyPr/>
          <a:lstStyle>
            <a:lvl1pPr>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45E180F-3B5D-714C-85F9-F9DC513E6364}"/>
              </a:ext>
            </a:extLst>
          </p:cNvPr>
          <p:cNvSpPr>
            <a:spLocks noGrp="1"/>
          </p:cNvSpPr>
          <p:nvPr>
            <p:ph type="body" sz="quarter" idx="15"/>
          </p:nvPr>
        </p:nvSpPr>
        <p:spPr>
          <a:xfrm>
            <a:off x="347702" y="876302"/>
            <a:ext cx="5557799" cy="2972151"/>
          </a:xfrm>
        </p:spPr>
        <p:txBody>
          <a:bodyPr lIns="0"/>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D6BEBB49-959A-4EB0-A47F-63B63FBBE2B3}"/>
              </a:ext>
            </a:extLst>
          </p:cNvPr>
          <p:cNvPicPr>
            <a:picLocks noChangeAspect="1"/>
          </p:cNvPicPr>
          <p:nvPr userDrawn="1"/>
        </p:nvPicPr>
        <p:blipFill>
          <a:blip r:embed="rId2"/>
          <a:stretch>
            <a:fillRect/>
          </a:stretch>
        </p:blipFill>
        <p:spPr>
          <a:xfrm>
            <a:off x="327905" y="6297282"/>
            <a:ext cx="1483255" cy="461087"/>
          </a:xfrm>
          <a:prstGeom prst="rect">
            <a:avLst/>
          </a:prstGeom>
        </p:spPr>
      </p:pic>
    </p:spTree>
    <p:extLst>
      <p:ext uri="{BB962C8B-B14F-4D97-AF65-F5344CB8AC3E}">
        <p14:creationId xmlns:p14="http://schemas.microsoft.com/office/powerpoint/2010/main" val="566880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Image Slide 3 with subhea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30FBA71-49B8-5848-9C59-635D2786CAFC}"/>
              </a:ext>
            </a:extLst>
          </p:cNvPr>
          <p:cNvSpPr>
            <a:spLocks noGrp="1"/>
          </p:cNvSpPr>
          <p:nvPr>
            <p:ph type="pic" sz="quarter" idx="14" hasCustomPrompt="1"/>
          </p:nvPr>
        </p:nvSpPr>
        <p:spPr bwMode="white">
          <a:xfrm>
            <a:off x="6096000" y="0"/>
            <a:ext cx="6096000"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dirty="0"/>
              <a:t>Click icon in the center of box to add picture</a:t>
            </a:r>
          </a:p>
          <a:p>
            <a:pPr marR="0" lvl="0" fontAlgn="auto">
              <a:buSzTx/>
              <a:tabLst/>
            </a:pPr>
            <a:endParaRPr lang="en-US" dirty="0"/>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lIns="182880"/>
          <a:lstStyle>
            <a:lvl1pPr>
              <a:defRPr>
                <a:solidFill>
                  <a:schemeClr val="tx1"/>
                </a:solidFill>
              </a:defRPr>
            </a:lvl1pPr>
          </a:lstStyle>
          <a:p>
            <a:endParaRPr lang="en-US" dirty="0"/>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5" name="Title 4">
            <a:extLst>
              <a:ext uri="{FF2B5EF4-FFF2-40B4-BE49-F238E27FC236}">
                <a16:creationId xmlns:a16="http://schemas.microsoft.com/office/drawing/2014/main" id="{F2ACCC36-2E9C-6D4C-BB6B-7A9BA138E936}"/>
              </a:ext>
            </a:extLst>
          </p:cNvPr>
          <p:cNvSpPr>
            <a:spLocks noGrp="1"/>
          </p:cNvSpPr>
          <p:nvPr>
            <p:ph type="title"/>
          </p:nvPr>
        </p:nvSpPr>
        <p:spPr>
          <a:xfrm>
            <a:off x="334496" y="268589"/>
            <a:ext cx="5571004" cy="1531053"/>
          </a:xfrm>
        </p:spPr>
        <p:txBody>
          <a:bodyPr/>
          <a:lstStyle>
            <a:lvl1pPr>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45E180F-3B5D-714C-85F9-F9DC513E6364}"/>
              </a:ext>
            </a:extLst>
          </p:cNvPr>
          <p:cNvSpPr>
            <a:spLocks noGrp="1"/>
          </p:cNvSpPr>
          <p:nvPr>
            <p:ph type="body" sz="quarter" idx="15"/>
          </p:nvPr>
        </p:nvSpPr>
        <p:spPr>
          <a:xfrm>
            <a:off x="347702" y="1584903"/>
            <a:ext cx="5557799" cy="2972151"/>
          </a:xfr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7E2CAB91-DDF9-42DE-8B4B-CC01A9F5884C}"/>
              </a:ext>
            </a:extLst>
          </p:cNvPr>
          <p:cNvSpPr>
            <a:spLocks noGrp="1"/>
          </p:cNvSpPr>
          <p:nvPr>
            <p:ph type="body" sz="quarter" idx="13" hasCustomPrompt="1"/>
          </p:nvPr>
        </p:nvSpPr>
        <p:spPr>
          <a:xfrm>
            <a:off x="344489" y="876302"/>
            <a:ext cx="5561013" cy="695325"/>
          </a:xfrm>
        </p:spPr>
        <p:txBody>
          <a:bodyPr lIns="0" tIns="0" rIns="0">
            <a:noAutofit/>
          </a:bodyPr>
          <a:lstStyle>
            <a:lvl1pPr marL="0" indent="0" algn="l" fontAlgn="base">
              <a:lnSpc>
                <a:spcPct val="100000"/>
              </a:lnSpc>
              <a:spcBef>
                <a:spcPts val="0"/>
              </a:spcBef>
              <a:buFont typeface="Arial" panose="020B0604020202020204" pitchFamily="34" charset="0"/>
              <a:buNone/>
              <a:defRPr lang="en-US" sz="1900" kern="1200" dirty="0">
                <a:ln w="3175">
                  <a:noFill/>
                </a:ln>
                <a:solidFill>
                  <a:schemeClr val="tx1"/>
                </a:solidFill>
                <a:latin typeface="+mn-lt"/>
                <a:ea typeface="+mn-ea"/>
                <a:cs typeface="+mn-cs"/>
              </a:defRPr>
            </a:lvl1pPr>
          </a:lstStyle>
          <a:p>
            <a:r>
              <a:rPr lang="en-US" dirty="0"/>
              <a:t>Subtitle or callout if needed, all titles and subtitles are sentence case </a:t>
            </a:r>
          </a:p>
        </p:txBody>
      </p:sp>
      <p:pic>
        <p:nvPicPr>
          <p:cNvPr id="9" name="Picture 8">
            <a:extLst>
              <a:ext uri="{FF2B5EF4-FFF2-40B4-BE49-F238E27FC236}">
                <a16:creationId xmlns:a16="http://schemas.microsoft.com/office/drawing/2014/main" id="{56D9CD07-5AE1-482F-A618-9E43C9B6026D}"/>
              </a:ext>
            </a:extLst>
          </p:cNvPr>
          <p:cNvPicPr>
            <a:picLocks noChangeAspect="1"/>
          </p:cNvPicPr>
          <p:nvPr userDrawn="1"/>
        </p:nvPicPr>
        <p:blipFill>
          <a:blip r:embed="rId2"/>
          <a:stretch>
            <a:fillRect/>
          </a:stretch>
        </p:blipFill>
        <p:spPr>
          <a:xfrm>
            <a:off x="327905" y="6297282"/>
            <a:ext cx="1483255" cy="461087"/>
          </a:xfrm>
          <a:prstGeom prst="rect">
            <a:avLst/>
          </a:prstGeom>
        </p:spPr>
      </p:pic>
    </p:spTree>
    <p:extLst>
      <p:ext uri="{BB962C8B-B14F-4D97-AF65-F5344CB8AC3E}">
        <p14:creationId xmlns:p14="http://schemas.microsoft.com/office/powerpoint/2010/main" val="368234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Image Slide 4 ">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30FBA71-49B8-5848-9C59-635D2786CAFC}"/>
              </a:ext>
            </a:extLst>
          </p:cNvPr>
          <p:cNvSpPr>
            <a:spLocks noGrp="1"/>
          </p:cNvSpPr>
          <p:nvPr>
            <p:ph type="pic" sz="quarter" idx="14" hasCustomPrompt="1"/>
          </p:nvPr>
        </p:nvSpPr>
        <p:spPr bwMode="white">
          <a:xfrm>
            <a:off x="6096000" y="0"/>
            <a:ext cx="6096000"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a:t>Click icon in the center of box to add picture</a:t>
            </a:r>
          </a:p>
          <a:p>
            <a:pPr marR="0" lvl="0" fontAlgn="auto">
              <a:buSzTx/>
              <a:tabLst/>
            </a:pPr>
            <a:endParaRPr lang="en-US"/>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lIns="182880"/>
          <a:lstStyle>
            <a:lvl1pPr>
              <a:defRPr>
                <a:solidFill>
                  <a:schemeClr val="tx1"/>
                </a:solidFill>
              </a:defRPr>
            </a:lvl1pPr>
          </a:lstStyle>
          <a:p>
            <a:endParaRPr lang="en-US" dirty="0"/>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5" name="Title 4">
            <a:extLst>
              <a:ext uri="{FF2B5EF4-FFF2-40B4-BE49-F238E27FC236}">
                <a16:creationId xmlns:a16="http://schemas.microsoft.com/office/drawing/2014/main" id="{F2ACCC36-2E9C-6D4C-BB6B-7A9BA138E936}"/>
              </a:ext>
            </a:extLst>
          </p:cNvPr>
          <p:cNvSpPr>
            <a:spLocks noGrp="1"/>
          </p:cNvSpPr>
          <p:nvPr>
            <p:ph type="title"/>
          </p:nvPr>
        </p:nvSpPr>
        <p:spPr>
          <a:xfrm>
            <a:off x="334496" y="268589"/>
            <a:ext cx="5571004" cy="1531053"/>
          </a:xfrm>
        </p:spPr>
        <p:txBody>
          <a:bodyPr/>
          <a:lstStyle>
            <a:lvl1pPr>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45E180F-3B5D-714C-85F9-F9DC513E6364}"/>
              </a:ext>
            </a:extLst>
          </p:cNvPr>
          <p:cNvSpPr>
            <a:spLocks noGrp="1"/>
          </p:cNvSpPr>
          <p:nvPr>
            <p:ph type="body" sz="quarter" idx="15"/>
          </p:nvPr>
        </p:nvSpPr>
        <p:spPr>
          <a:xfrm>
            <a:off x="347702" y="876302"/>
            <a:ext cx="2605049" cy="2972151"/>
          </a:xfr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a:extLst>
              <a:ext uri="{FF2B5EF4-FFF2-40B4-BE49-F238E27FC236}">
                <a16:creationId xmlns:a16="http://schemas.microsoft.com/office/drawing/2014/main" id="{6C63B45C-B418-7748-8927-54F5E6F9FA61}"/>
              </a:ext>
            </a:extLst>
          </p:cNvPr>
          <p:cNvSpPr>
            <a:spLocks noGrp="1"/>
          </p:cNvSpPr>
          <p:nvPr>
            <p:ph type="body" sz="quarter" idx="16"/>
          </p:nvPr>
        </p:nvSpPr>
        <p:spPr>
          <a:xfrm>
            <a:off x="3238500" y="876302"/>
            <a:ext cx="2666962" cy="2923320"/>
          </a:xfr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74CDD492-DA90-450D-9611-0AF03FB0F9F3}"/>
              </a:ext>
            </a:extLst>
          </p:cNvPr>
          <p:cNvPicPr>
            <a:picLocks noChangeAspect="1"/>
          </p:cNvPicPr>
          <p:nvPr userDrawn="1"/>
        </p:nvPicPr>
        <p:blipFill>
          <a:blip r:embed="rId2"/>
          <a:stretch>
            <a:fillRect/>
          </a:stretch>
        </p:blipFill>
        <p:spPr>
          <a:xfrm>
            <a:off x="327905" y="6297282"/>
            <a:ext cx="1483255" cy="461087"/>
          </a:xfrm>
          <a:prstGeom prst="rect">
            <a:avLst/>
          </a:prstGeom>
        </p:spPr>
      </p:pic>
    </p:spTree>
    <p:extLst>
      <p:ext uri="{BB962C8B-B14F-4D97-AF65-F5344CB8AC3E}">
        <p14:creationId xmlns:p14="http://schemas.microsoft.com/office/powerpoint/2010/main" val="38337533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4 with subhea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30FBA71-49B8-5848-9C59-635D2786CAFC}"/>
              </a:ext>
            </a:extLst>
          </p:cNvPr>
          <p:cNvSpPr>
            <a:spLocks noGrp="1"/>
          </p:cNvSpPr>
          <p:nvPr>
            <p:ph type="pic" sz="quarter" idx="14" hasCustomPrompt="1"/>
          </p:nvPr>
        </p:nvSpPr>
        <p:spPr bwMode="white">
          <a:xfrm>
            <a:off x="6096000" y="0"/>
            <a:ext cx="6096000"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dirty="0"/>
              <a:t>Click icon in the center of box to add picture</a:t>
            </a:r>
          </a:p>
          <a:p>
            <a:pPr marR="0" lvl="0" fontAlgn="auto">
              <a:buSzTx/>
              <a:tabLst/>
            </a:pPr>
            <a:endParaRPr lang="en-US" dirty="0"/>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lIns="182880"/>
          <a:lstStyle>
            <a:lvl1pPr>
              <a:defRPr>
                <a:solidFill>
                  <a:schemeClr val="tx1"/>
                </a:solidFill>
              </a:defRPr>
            </a:lvl1pPr>
          </a:lstStyle>
          <a:p>
            <a:endParaRPr lang="en-US" dirty="0"/>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5" name="Title 4">
            <a:extLst>
              <a:ext uri="{FF2B5EF4-FFF2-40B4-BE49-F238E27FC236}">
                <a16:creationId xmlns:a16="http://schemas.microsoft.com/office/drawing/2014/main" id="{F2ACCC36-2E9C-6D4C-BB6B-7A9BA138E936}"/>
              </a:ext>
            </a:extLst>
          </p:cNvPr>
          <p:cNvSpPr>
            <a:spLocks noGrp="1"/>
          </p:cNvSpPr>
          <p:nvPr>
            <p:ph type="title"/>
          </p:nvPr>
        </p:nvSpPr>
        <p:spPr>
          <a:xfrm>
            <a:off x="334496" y="268589"/>
            <a:ext cx="5571004" cy="1531053"/>
          </a:xfrm>
        </p:spPr>
        <p:txBody>
          <a:bodyPr/>
          <a:lstStyle>
            <a:lvl1pPr>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45E180F-3B5D-714C-85F9-F9DC513E6364}"/>
              </a:ext>
            </a:extLst>
          </p:cNvPr>
          <p:cNvSpPr>
            <a:spLocks noGrp="1"/>
          </p:cNvSpPr>
          <p:nvPr>
            <p:ph type="body" sz="quarter" idx="15"/>
          </p:nvPr>
        </p:nvSpPr>
        <p:spPr>
          <a:xfrm>
            <a:off x="347702" y="1584903"/>
            <a:ext cx="2605049" cy="2972151"/>
          </a:xfr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a:extLst>
              <a:ext uri="{FF2B5EF4-FFF2-40B4-BE49-F238E27FC236}">
                <a16:creationId xmlns:a16="http://schemas.microsoft.com/office/drawing/2014/main" id="{6C63B45C-B418-7748-8927-54F5E6F9FA61}"/>
              </a:ext>
            </a:extLst>
          </p:cNvPr>
          <p:cNvSpPr>
            <a:spLocks noGrp="1"/>
          </p:cNvSpPr>
          <p:nvPr>
            <p:ph type="body" sz="quarter" idx="16"/>
          </p:nvPr>
        </p:nvSpPr>
        <p:spPr>
          <a:xfrm>
            <a:off x="3238500" y="1584902"/>
            <a:ext cx="2666962" cy="2923320"/>
          </a:xfr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a:extLst>
              <a:ext uri="{FF2B5EF4-FFF2-40B4-BE49-F238E27FC236}">
                <a16:creationId xmlns:a16="http://schemas.microsoft.com/office/drawing/2014/main" id="{9192A8DF-7DE3-4714-9178-8644E5472F7A}"/>
              </a:ext>
            </a:extLst>
          </p:cNvPr>
          <p:cNvSpPr>
            <a:spLocks noGrp="1"/>
          </p:cNvSpPr>
          <p:nvPr>
            <p:ph type="body" sz="quarter" idx="13" hasCustomPrompt="1"/>
          </p:nvPr>
        </p:nvSpPr>
        <p:spPr>
          <a:xfrm>
            <a:off x="344489" y="876302"/>
            <a:ext cx="5561013" cy="695325"/>
          </a:xfrm>
        </p:spPr>
        <p:txBody>
          <a:bodyPr lIns="0" tIns="0" rIns="0">
            <a:noAutofit/>
          </a:bodyPr>
          <a:lstStyle>
            <a:lvl1pPr marL="0" indent="0" algn="l" fontAlgn="base">
              <a:lnSpc>
                <a:spcPct val="100000"/>
              </a:lnSpc>
              <a:spcBef>
                <a:spcPts val="0"/>
              </a:spcBef>
              <a:buFont typeface="Arial" panose="020B0604020202020204" pitchFamily="34" charset="0"/>
              <a:buNone/>
              <a:defRPr lang="en-US" sz="1900" kern="1200" dirty="0">
                <a:ln w="3175">
                  <a:noFill/>
                </a:ln>
                <a:solidFill>
                  <a:schemeClr val="tx1"/>
                </a:solidFill>
                <a:latin typeface="+mn-lt"/>
                <a:ea typeface="+mn-ea"/>
                <a:cs typeface="+mn-cs"/>
              </a:defRPr>
            </a:lvl1pPr>
          </a:lstStyle>
          <a:p>
            <a:r>
              <a:rPr lang="en-US" dirty="0"/>
              <a:t>Subtitle or callout if needed, all titles and subtitles are sentence case </a:t>
            </a:r>
          </a:p>
        </p:txBody>
      </p:sp>
      <p:pic>
        <p:nvPicPr>
          <p:cNvPr id="11" name="Picture 10">
            <a:extLst>
              <a:ext uri="{FF2B5EF4-FFF2-40B4-BE49-F238E27FC236}">
                <a16:creationId xmlns:a16="http://schemas.microsoft.com/office/drawing/2014/main" id="{8E10A35F-A572-41B6-9982-B2D09CD00418}"/>
              </a:ext>
            </a:extLst>
          </p:cNvPr>
          <p:cNvPicPr>
            <a:picLocks noChangeAspect="1"/>
          </p:cNvPicPr>
          <p:nvPr userDrawn="1"/>
        </p:nvPicPr>
        <p:blipFill>
          <a:blip r:embed="rId2"/>
          <a:stretch>
            <a:fillRect/>
          </a:stretch>
        </p:blipFill>
        <p:spPr>
          <a:xfrm>
            <a:off x="327905" y="6297282"/>
            <a:ext cx="1483255" cy="461087"/>
          </a:xfrm>
          <a:prstGeom prst="rect">
            <a:avLst/>
          </a:prstGeom>
        </p:spPr>
      </p:pic>
    </p:spTree>
    <p:extLst>
      <p:ext uri="{BB962C8B-B14F-4D97-AF65-F5344CB8AC3E}">
        <p14:creationId xmlns:p14="http://schemas.microsoft.com/office/powerpoint/2010/main" val="40657576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Full Screen w PostIts 0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21AA0E-9E2E-CD48-B732-33823216CA71}"/>
              </a:ext>
            </a:extLst>
          </p:cNvPr>
          <p:cNvSpPr>
            <a:spLocks noGrp="1"/>
          </p:cNvSpPr>
          <p:nvPr>
            <p:ph type="pic" sz="quarter" idx="12" hasCustomPrompt="1"/>
          </p:nvPr>
        </p:nvSpPr>
        <p:spPr bwMode="white">
          <a:xfrm>
            <a:off x="0" y="0"/>
            <a:ext cx="12193524"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sz="1800" dirty="0">
                <a:solidFill>
                  <a:schemeClr val="tx1"/>
                </a:solidFill>
              </a:rPr>
              <a:t>Click icon in the center of the slide to add picture</a:t>
            </a:r>
            <a:endParaRPr lang="en-US" dirty="0"/>
          </a:p>
        </p:txBody>
      </p:sp>
      <p:sp>
        <p:nvSpPr>
          <p:cNvPr id="8" name="Text Placeholder 2">
            <a:extLst>
              <a:ext uri="{FF2B5EF4-FFF2-40B4-BE49-F238E27FC236}">
                <a16:creationId xmlns:a16="http://schemas.microsoft.com/office/drawing/2014/main" id="{DE3845FB-10F7-4C99-A1E5-CEB253E259A7}"/>
              </a:ext>
            </a:extLst>
          </p:cNvPr>
          <p:cNvSpPr>
            <a:spLocks noGrp="1"/>
          </p:cNvSpPr>
          <p:nvPr>
            <p:ph idx="1"/>
          </p:nvPr>
        </p:nvSpPr>
        <p:spPr>
          <a:xfrm>
            <a:off x="3238501" y="2400300"/>
            <a:ext cx="2857499" cy="2057400"/>
          </a:xfrm>
          <a:prstGeom prst="rect">
            <a:avLst/>
          </a:prstGeom>
          <a:solidFill>
            <a:schemeClr val="bg1"/>
          </a:solidFill>
        </p:spPr>
        <p:txBody>
          <a:bodyPr vert="horz" lIns="182880" tIns="13716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90DE15A5-4D9F-1F4C-A2FE-BCE9333BF5EC}"/>
              </a:ext>
            </a:extLst>
          </p:cNvPr>
          <p:cNvSpPr>
            <a:spLocks noGrp="1"/>
          </p:cNvSpPr>
          <p:nvPr>
            <p:ph type="ftr" sz="quarter" idx="10"/>
          </p:nvPr>
        </p:nvSpPr>
        <p:spPr/>
        <p:txBody>
          <a:bodyPr/>
          <a:lstStyle>
            <a:lvl1pPr>
              <a:defRPr>
                <a:solidFill>
                  <a:schemeClr val="bg1"/>
                </a:solidFill>
              </a:defRPr>
            </a:lvl1pPr>
          </a:lstStyle>
          <a:p>
            <a:endParaRPr lang="en-US" dirty="0"/>
          </a:p>
        </p:txBody>
      </p:sp>
      <p:sp>
        <p:nvSpPr>
          <p:cNvPr id="4" name="Slide Number Placeholder 3">
            <a:extLst>
              <a:ext uri="{FF2B5EF4-FFF2-40B4-BE49-F238E27FC236}">
                <a16:creationId xmlns:a16="http://schemas.microsoft.com/office/drawing/2014/main" id="{F41D764D-58D3-C848-A5CF-E3744B83DFB7}"/>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13" name="Title 12">
            <a:extLst>
              <a:ext uri="{FF2B5EF4-FFF2-40B4-BE49-F238E27FC236}">
                <a16:creationId xmlns:a16="http://schemas.microsoft.com/office/drawing/2014/main" id="{58C4667B-36E6-384D-9236-5ED44E3130B6}"/>
              </a:ext>
            </a:extLst>
          </p:cNvPr>
          <p:cNvSpPr>
            <a:spLocks noGrp="1"/>
          </p:cNvSpPr>
          <p:nvPr>
            <p:ph type="title"/>
          </p:nvPr>
        </p:nvSpPr>
        <p:spPr>
          <a:xfrm>
            <a:off x="360426" y="365760"/>
            <a:ext cx="2878074" cy="2034540"/>
          </a:xfrm>
          <a:solidFill>
            <a:schemeClr val="bg1"/>
          </a:solidFill>
          <a:ln w="12700">
            <a:noFill/>
          </a:ln>
        </p:spPr>
        <p:txBody>
          <a:bodyPr vert="horz" lIns="182880" tIns="91440" rIns="182880" bIns="155448" rtlCol="0" anchor="t" anchorCtr="0">
            <a:noAutofit/>
          </a:bodyPr>
          <a:lstStyle>
            <a:lvl1pPr>
              <a:defRPr lang="en-US" dirty="0">
                <a:ln w="9525">
                  <a:noFill/>
                </a:ln>
                <a:solidFill>
                  <a:schemeClr val="tx2"/>
                </a:solidFill>
              </a:defRPr>
            </a:lvl1pPr>
          </a:lstStyle>
          <a:p>
            <a:pPr marL="0" lvl="0" indent="0">
              <a:spcAft>
                <a:spcPts val="1500"/>
              </a:spcAft>
              <a:buFont typeface="Arial" panose="020B0604020202020204" pitchFamily="34" charset="0"/>
            </a:pPr>
            <a:r>
              <a:rPr lang="en-US"/>
              <a:t>Click to edit Master title style</a:t>
            </a:r>
            <a:endParaRPr lang="en-US" dirty="0"/>
          </a:p>
        </p:txBody>
      </p:sp>
      <p:sp>
        <p:nvSpPr>
          <p:cNvPr id="5" name="AutoShape 3">
            <a:extLst>
              <a:ext uri="{FF2B5EF4-FFF2-40B4-BE49-F238E27FC236}">
                <a16:creationId xmlns:a16="http://schemas.microsoft.com/office/drawing/2014/main" id="{69C2AE59-6CA1-45A7-8D89-5A2A716D8833}"/>
              </a:ext>
            </a:extLst>
          </p:cNvPr>
          <p:cNvSpPr>
            <a:spLocks noChangeAspect="1" noChangeArrowheads="1" noTextEdit="1"/>
          </p:cNvSpPr>
          <p:nvPr userDrawn="1"/>
        </p:nvSpPr>
        <p:spPr bwMode="auto">
          <a:xfrm>
            <a:off x="328613" y="6297613"/>
            <a:ext cx="1482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5">
            <a:extLst>
              <a:ext uri="{FF2B5EF4-FFF2-40B4-BE49-F238E27FC236}">
                <a16:creationId xmlns:a16="http://schemas.microsoft.com/office/drawing/2014/main" id="{62A334C7-39E0-4BC9-909A-79A06CAC7E86}"/>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791769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4_Full Screen w PostIts 0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21AA0E-9E2E-CD48-B732-33823216CA71}"/>
              </a:ext>
            </a:extLst>
          </p:cNvPr>
          <p:cNvSpPr>
            <a:spLocks noGrp="1"/>
          </p:cNvSpPr>
          <p:nvPr>
            <p:ph type="pic" sz="quarter" idx="12" hasCustomPrompt="1"/>
          </p:nvPr>
        </p:nvSpPr>
        <p:spPr bwMode="white">
          <a:xfrm>
            <a:off x="0" y="0"/>
            <a:ext cx="12193524" cy="6858000"/>
          </a:xfrm>
          <a:solidFill>
            <a:schemeClr val="bg1">
              <a:lumMod val="75000"/>
            </a:schemeClr>
          </a:solidFill>
        </p:spPr>
        <p:txBody>
          <a:bodyPr vert="horz" lIns="365760" tIns="0" rIns="0" bIns="0" rtlCol="0">
            <a:noAutofit/>
          </a:bodyPr>
          <a:lstStyle>
            <a:lvl1pPr>
              <a:defRPr lang="en-US" noProof="0" dirty="0"/>
            </a:lvl1pPr>
          </a:lstStyle>
          <a:p>
            <a:pPr marR="0" lvl="0" fontAlgn="auto">
              <a:buSzTx/>
              <a:tabLst/>
            </a:pPr>
            <a:r>
              <a:rPr kumimoji="0" lang="en-US" sz="1800" b="0" i="0" u="none" strike="noStrike" kern="1200" cap="none" spc="0" normalizeH="0" baseline="0" noProof="0" dirty="0">
                <a:ln>
                  <a:noFill/>
                </a:ln>
                <a:solidFill>
                  <a:prstClr val="black"/>
                </a:solidFill>
                <a:effectLst/>
                <a:uLnTx/>
                <a:uFillTx/>
                <a:latin typeface="+mn-lt"/>
                <a:ea typeface="+mn-ea"/>
                <a:cs typeface="+mn-cs"/>
              </a:rPr>
              <a:t>Click icon in the center of the slide to add picture</a:t>
            </a:r>
          </a:p>
        </p:txBody>
      </p:sp>
      <p:sp>
        <p:nvSpPr>
          <p:cNvPr id="3" name="Footer Placeholder 2">
            <a:extLst>
              <a:ext uri="{FF2B5EF4-FFF2-40B4-BE49-F238E27FC236}">
                <a16:creationId xmlns:a16="http://schemas.microsoft.com/office/drawing/2014/main" id="{90DE15A5-4D9F-1F4C-A2FE-BCE9333BF5EC}"/>
              </a:ext>
            </a:extLst>
          </p:cNvPr>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F41D764D-58D3-C848-A5CF-E3744B83DFB7}"/>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13" name="Title 12">
            <a:extLst>
              <a:ext uri="{FF2B5EF4-FFF2-40B4-BE49-F238E27FC236}">
                <a16:creationId xmlns:a16="http://schemas.microsoft.com/office/drawing/2014/main" id="{58C4667B-36E6-384D-9236-5ED44E3130B6}"/>
              </a:ext>
            </a:extLst>
          </p:cNvPr>
          <p:cNvSpPr>
            <a:spLocks noGrp="1"/>
          </p:cNvSpPr>
          <p:nvPr>
            <p:ph type="title"/>
          </p:nvPr>
        </p:nvSpPr>
        <p:spPr>
          <a:xfrm>
            <a:off x="6096000" y="365760"/>
            <a:ext cx="2878074" cy="2034540"/>
          </a:xfrm>
          <a:solidFill>
            <a:schemeClr val="bg1"/>
          </a:solidFill>
          <a:ln w="12700">
            <a:noFill/>
          </a:ln>
        </p:spPr>
        <p:txBody>
          <a:bodyPr vert="horz" lIns="182880" tIns="91440" rIns="182880" bIns="155448" rtlCol="0" anchor="t" anchorCtr="0">
            <a:noAutofit/>
          </a:bodyPr>
          <a:lstStyle>
            <a:lvl1pPr>
              <a:defRPr lang="en-US" dirty="0">
                <a:ln w="9525">
                  <a:noFill/>
                </a:ln>
                <a:solidFill>
                  <a:schemeClr val="tx2"/>
                </a:solidFill>
              </a:defRPr>
            </a:lvl1pPr>
          </a:lstStyle>
          <a:p>
            <a:pPr marL="0" lvl="0" indent="0">
              <a:spcAft>
                <a:spcPts val="1500"/>
              </a:spcAft>
              <a:buFont typeface="Arial" panose="020B0604020202020204" pitchFamily="34" charset="0"/>
            </a:pPr>
            <a:r>
              <a:rPr lang="en-US"/>
              <a:t>Click to edit Master title style</a:t>
            </a:r>
            <a:endParaRPr lang="en-US" dirty="0"/>
          </a:p>
        </p:txBody>
      </p:sp>
      <p:sp>
        <p:nvSpPr>
          <p:cNvPr id="5" name="Content Placeholder 4">
            <a:extLst>
              <a:ext uri="{FF2B5EF4-FFF2-40B4-BE49-F238E27FC236}">
                <a16:creationId xmlns:a16="http://schemas.microsoft.com/office/drawing/2014/main" id="{A1FC5E1F-F93B-45F5-A1E9-06CBE05062C0}"/>
              </a:ext>
            </a:extLst>
          </p:cNvPr>
          <p:cNvSpPr>
            <a:spLocks noGrp="1"/>
          </p:cNvSpPr>
          <p:nvPr>
            <p:ph sz="quarter" idx="13"/>
          </p:nvPr>
        </p:nvSpPr>
        <p:spPr>
          <a:xfrm>
            <a:off x="8972550" y="2400300"/>
            <a:ext cx="2857500" cy="2057400"/>
          </a:xfrm>
          <a:solidFill>
            <a:schemeClr val="bg1"/>
          </a:solidFill>
        </p:spPr>
        <p:txBody>
          <a:bodyPr tIns="137160" rIns="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reeform 5">
            <a:extLst>
              <a:ext uri="{FF2B5EF4-FFF2-40B4-BE49-F238E27FC236}">
                <a16:creationId xmlns:a16="http://schemas.microsoft.com/office/drawing/2014/main" id="{EBA87B6E-F16C-4855-A953-A8C4737FFBD6}"/>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89071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all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731692-D7FB-43A5-9242-6381F710CEE4}"/>
              </a:ext>
            </a:extLst>
          </p:cNvPr>
          <p:cNvSpPr/>
          <p:nvPr userDrawn="1"/>
        </p:nvSpPr>
        <p:spPr bwMode="white">
          <a:xfrm>
            <a:off x="8972550" y="0"/>
            <a:ext cx="3219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lIns="182880"/>
          <a:lstStyle/>
          <a:p>
            <a:endParaRPr lang="en-US" dirty="0"/>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9" name="Text Placeholder 8">
            <a:extLst>
              <a:ext uri="{FF2B5EF4-FFF2-40B4-BE49-F238E27FC236}">
                <a16:creationId xmlns:a16="http://schemas.microsoft.com/office/drawing/2014/main" id="{CEE0D214-5EFB-4536-817F-2F16EEFF0DD4}"/>
              </a:ext>
            </a:extLst>
          </p:cNvPr>
          <p:cNvSpPr>
            <a:spLocks noGrp="1"/>
          </p:cNvSpPr>
          <p:nvPr>
            <p:ph type="body" sz="quarter" idx="13" hasCustomPrompt="1"/>
          </p:nvPr>
        </p:nvSpPr>
        <p:spPr>
          <a:xfrm>
            <a:off x="9226296" y="310896"/>
            <a:ext cx="2601468" cy="6176772"/>
          </a:xfrm>
        </p:spPr>
        <p:txBody>
          <a:bodyPr vert="horz" lIns="0" tIns="0" rIns="0" bIns="0" rtlCol="0">
            <a:noAutofit/>
          </a:bodyPr>
          <a:lstStyle>
            <a:lvl1pPr marL="0" indent="0">
              <a:lnSpc>
                <a:spcPct val="110000"/>
              </a:lnSpc>
              <a:buNone/>
              <a:defRPr lang="en-US" sz="2600" dirty="0">
                <a:ln w="3175">
                  <a:noFill/>
                </a:ln>
                <a:solidFill>
                  <a:schemeClr val="bg1"/>
                </a:solidFill>
              </a:defRPr>
            </a:lvl1pPr>
          </a:lstStyle>
          <a:p>
            <a:pPr lvl="0" fontAlgn="base">
              <a:spcAft>
                <a:spcPts val="2625"/>
              </a:spcAft>
            </a:pPr>
            <a:r>
              <a:rPr lang="en-US" dirty="0"/>
              <a:t>Additional information if needed</a:t>
            </a:r>
          </a:p>
        </p:txBody>
      </p:sp>
      <p:sp>
        <p:nvSpPr>
          <p:cNvPr id="12" name="Text Placeholder 11">
            <a:extLst>
              <a:ext uri="{FF2B5EF4-FFF2-40B4-BE49-F238E27FC236}">
                <a16:creationId xmlns:a16="http://schemas.microsoft.com/office/drawing/2014/main" id="{C7C1E554-861B-49F4-AA38-891CFFC9B9FC}"/>
              </a:ext>
            </a:extLst>
          </p:cNvPr>
          <p:cNvSpPr>
            <a:spLocks noGrp="1"/>
          </p:cNvSpPr>
          <p:nvPr>
            <p:ph type="body" sz="quarter" idx="14" hasCustomPrompt="1"/>
          </p:nvPr>
        </p:nvSpPr>
        <p:spPr>
          <a:xfrm>
            <a:off x="361951" y="200026"/>
            <a:ext cx="8467725" cy="4752975"/>
          </a:xfrm>
        </p:spPr>
        <p:txBody>
          <a:bodyPr lIns="0"/>
          <a:lstStyle>
            <a:lvl1pPr marL="0" indent="0">
              <a:buFont typeface="Arial" panose="020B0604020202020204" pitchFamily="34" charset="0"/>
              <a:buNone/>
              <a:defRPr lang="en-US" sz="6700" kern="1200" dirty="0">
                <a:ln w="38100">
                  <a:noFill/>
                </a:ln>
                <a:solidFill>
                  <a:srgbClr val="EB0000"/>
                </a:solidFill>
                <a:latin typeface="+mj-lt"/>
                <a:ea typeface="+mj-ea"/>
                <a:cs typeface="+mj-cs"/>
              </a:defRPr>
            </a:lvl1pPr>
          </a:lstStyle>
          <a:p>
            <a:pPr marL="142875" lvl="0" indent="-142875" fontAlgn="b">
              <a:lnSpc>
                <a:spcPct val="112000"/>
              </a:lnSpc>
              <a:spcBef>
                <a:spcPct val="0"/>
              </a:spcBef>
            </a:pPr>
            <a:r>
              <a:rPr lang="en-US" dirty="0"/>
              <a:t>Callout slide</a:t>
            </a:r>
          </a:p>
        </p:txBody>
      </p:sp>
      <p:pic>
        <p:nvPicPr>
          <p:cNvPr id="11" name="Picture 10">
            <a:extLst>
              <a:ext uri="{FF2B5EF4-FFF2-40B4-BE49-F238E27FC236}">
                <a16:creationId xmlns:a16="http://schemas.microsoft.com/office/drawing/2014/main" id="{D4434CB0-2D97-49C4-9549-325F9A985CA1}"/>
              </a:ext>
            </a:extLst>
          </p:cNvPr>
          <p:cNvPicPr>
            <a:picLocks noChangeAspect="1"/>
          </p:cNvPicPr>
          <p:nvPr userDrawn="1"/>
        </p:nvPicPr>
        <p:blipFill>
          <a:blip r:embed="rId2"/>
          <a:stretch>
            <a:fillRect/>
          </a:stretch>
        </p:blipFill>
        <p:spPr>
          <a:xfrm>
            <a:off x="327905" y="6297282"/>
            <a:ext cx="1483255" cy="461087"/>
          </a:xfrm>
          <a:prstGeom prst="rect">
            <a:avLst/>
          </a:prstGeom>
        </p:spPr>
      </p:pic>
    </p:spTree>
    <p:extLst>
      <p:ext uri="{BB962C8B-B14F-4D97-AF65-F5344CB8AC3E}">
        <p14:creationId xmlns:p14="http://schemas.microsoft.com/office/powerpoint/2010/main" val="41707919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731692-D7FB-43A5-9242-6381F710CEE4}"/>
              </a:ext>
            </a:extLst>
          </p:cNvPr>
          <p:cNvSpPr/>
          <p:nvPr userDrawn="1"/>
        </p:nvSpPr>
        <p:spPr bwMode="white">
          <a:xfrm>
            <a:off x="8972550" y="0"/>
            <a:ext cx="3219450" cy="6858000"/>
          </a:xfrm>
          <a:prstGeom prst="rect">
            <a:avLst/>
          </a:prstGeom>
          <a:solidFill>
            <a:srgbClr val="E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8" name="Content Placeholder 7">
            <a:extLst>
              <a:ext uri="{FF2B5EF4-FFF2-40B4-BE49-F238E27FC236}">
                <a16:creationId xmlns:a16="http://schemas.microsoft.com/office/drawing/2014/main" id="{6CA01019-F071-4E1A-99E8-170815F58D79}"/>
              </a:ext>
            </a:extLst>
          </p:cNvPr>
          <p:cNvSpPr>
            <a:spLocks noGrp="1"/>
          </p:cNvSpPr>
          <p:nvPr>
            <p:ph sz="quarter" idx="15" hasCustomPrompt="1"/>
          </p:nvPr>
        </p:nvSpPr>
        <p:spPr>
          <a:xfrm>
            <a:off x="9220199" y="314326"/>
            <a:ext cx="2619375" cy="6172200"/>
          </a:xfrm>
        </p:spPr>
        <p:txBody>
          <a:bodyPr lIns="0"/>
          <a:lstStyle>
            <a:lvl1pPr marL="0" indent="0">
              <a:lnSpc>
                <a:spcPct val="110000"/>
              </a:lnSpc>
              <a:buNone/>
              <a:defRPr sz="2600">
                <a:solidFill>
                  <a:schemeClr val="bg1"/>
                </a:solidFill>
              </a:defRPr>
            </a:lvl1pPr>
            <a:lvl2pPr marL="283368" indent="0">
              <a:buNone/>
              <a:defRPr sz="2600">
                <a:solidFill>
                  <a:schemeClr val="bg1"/>
                </a:solidFill>
              </a:defRPr>
            </a:lvl2pPr>
            <a:lvl3pPr marL="566737" indent="0">
              <a:buNone/>
              <a:defRPr sz="2600">
                <a:solidFill>
                  <a:schemeClr val="bg1"/>
                </a:solidFill>
              </a:defRPr>
            </a:lvl3pPr>
            <a:lvl4pPr marL="850106" indent="0">
              <a:buNone/>
              <a:defRPr sz="2600">
                <a:solidFill>
                  <a:schemeClr val="bg1"/>
                </a:solidFill>
              </a:defRPr>
            </a:lvl4pPr>
            <a:lvl5pPr marL="1133475" indent="0">
              <a:buNone/>
              <a:defRPr sz="2600">
                <a:solidFill>
                  <a:schemeClr val="bg1"/>
                </a:solidFill>
              </a:defRPr>
            </a:lvl5pPr>
          </a:lstStyle>
          <a:p>
            <a:pPr lvl="0"/>
            <a:r>
              <a:rPr lang="en-US" dirty="0"/>
              <a:t>Additional information if needed</a:t>
            </a:r>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lIns="182880"/>
          <a:lstStyle/>
          <a:p>
            <a:endParaRPr lang="en-US" dirty="0"/>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7" name="Text Placeholder 6">
            <a:extLst>
              <a:ext uri="{FF2B5EF4-FFF2-40B4-BE49-F238E27FC236}">
                <a16:creationId xmlns:a16="http://schemas.microsoft.com/office/drawing/2014/main" id="{0C6E8562-C69B-42CE-9B97-C49901A78C63}"/>
              </a:ext>
            </a:extLst>
          </p:cNvPr>
          <p:cNvSpPr>
            <a:spLocks noGrp="1"/>
          </p:cNvSpPr>
          <p:nvPr>
            <p:ph type="body" sz="quarter" idx="12" hasCustomPrompt="1"/>
          </p:nvPr>
        </p:nvSpPr>
        <p:spPr>
          <a:xfrm>
            <a:off x="292609" y="196596"/>
            <a:ext cx="8596049" cy="5244314"/>
          </a:xfrm>
          <a:ln w="12700">
            <a:noFill/>
          </a:ln>
        </p:spPr>
        <p:txBody>
          <a:bodyPr vert="horz" lIns="0" tIns="0" rIns="0" bIns="0" rtlCol="0" anchor="t" anchorCtr="0">
            <a:noAutofit/>
          </a:bodyPr>
          <a:lstStyle>
            <a:lvl1pPr marL="0" indent="0">
              <a:buNone/>
              <a:defRPr lang="en-US" sz="6700" i="1" dirty="0">
                <a:ln w="38100">
                  <a:noFill/>
                </a:ln>
                <a:solidFill>
                  <a:srgbClr val="EB0000"/>
                </a:solidFill>
                <a:latin typeface="+mj-lt"/>
                <a:ea typeface="+mj-ea"/>
                <a:cs typeface="+mj-cs"/>
              </a:defRPr>
            </a:lvl1pPr>
          </a:lstStyle>
          <a:p>
            <a:pPr marL="142875" lvl="0" indent="-142875" fontAlgn="b">
              <a:lnSpc>
                <a:spcPct val="112000"/>
              </a:lnSpc>
              <a:spcBef>
                <a:spcPct val="0"/>
              </a:spcBef>
            </a:pPr>
            <a:r>
              <a:rPr lang="en-US" dirty="0"/>
              <a:t>“Quote” slide</a:t>
            </a:r>
          </a:p>
        </p:txBody>
      </p:sp>
      <p:sp>
        <p:nvSpPr>
          <p:cNvPr id="6" name="Text Placeholder 5">
            <a:extLst>
              <a:ext uri="{FF2B5EF4-FFF2-40B4-BE49-F238E27FC236}">
                <a16:creationId xmlns:a16="http://schemas.microsoft.com/office/drawing/2014/main" id="{3044BCD3-75F2-9749-A1BD-AE47F442AD56}"/>
              </a:ext>
            </a:extLst>
          </p:cNvPr>
          <p:cNvSpPr>
            <a:spLocks noGrp="1"/>
          </p:cNvSpPr>
          <p:nvPr>
            <p:ph type="body" sz="quarter" idx="14" hasCustomPrompt="1"/>
          </p:nvPr>
        </p:nvSpPr>
        <p:spPr>
          <a:xfrm>
            <a:off x="345387" y="5407018"/>
            <a:ext cx="8553450" cy="400050"/>
          </a:xfrm>
        </p:spPr>
        <p:txBody>
          <a:bodyPr vert="horz" lIns="0" tIns="0" rIns="0" bIns="0" rtlCol="0">
            <a:noAutofit/>
          </a:bodyPr>
          <a:lstStyle>
            <a:lvl1pPr marL="0" indent="0">
              <a:buNone/>
              <a:defRPr lang="en-US" sz="1800" smtClean="0">
                <a:solidFill>
                  <a:schemeClr val="tx1"/>
                </a:solidFill>
              </a:defRPr>
            </a:lvl1pPr>
            <a:lvl2pPr>
              <a:defRPr lang="en-US" smtClean="0"/>
            </a:lvl2pPr>
            <a:lvl3pPr>
              <a:defRPr lang="en-US" smtClean="0"/>
            </a:lvl3pPr>
            <a:lvl4pPr>
              <a:defRPr lang="en-US" smtClean="0"/>
            </a:lvl4pPr>
            <a:lvl5pPr>
              <a:defRPr lang="en-US"/>
            </a:lvl5pPr>
          </a:lstStyle>
          <a:p>
            <a:pPr marL="142875" lvl="0" indent="-142875"/>
            <a:r>
              <a:rPr lang="en-US" dirty="0"/>
              <a:t>Quote Source (Name)</a:t>
            </a:r>
          </a:p>
        </p:txBody>
      </p:sp>
      <p:pic>
        <p:nvPicPr>
          <p:cNvPr id="9" name="Picture 8">
            <a:extLst>
              <a:ext uri="{FF2B5EF4-FFF2-40B4-BE49-F238E27FC236}">
                <a16:creationId xmlns:a16="http://schemas.microsoft.com/office/drawing/2014/main" id="{841E7A66-D870-4C1E-9E6E-1A17919A41F5}"/>
              </a:ext>
            </a:extLst>
          </p:cNvPr>
          <p:cNvPicPr>
            <a:picLocks noChangeAspect="1"/>
          </p:cNvPicPr>
          <p:nvPr userDrawn="1"/>
        </p:nvPicPr>
        <p:blipFill>
          <a:blip r:embed="rId2"/>
          <a:stretch>
            <a:fillRect/>
          </a:stretch>
        </p:blipFill>
        <p:spPr>
          <a:xfrm>
            <a:off x="327905" y="6297282"/>
            <a:ext cx="1483255" cy="461087"/>
          </a:xfrm>
          <a:prstGeom prst="rect">
            <a:avLst/>
          </a:prstGeom>
        </p:spPr>
      </p:pic>
    </p:spTree>
    <p:extLst>
      <p:ext uri="{BB962C8B-B14F-4D97-AF65-F5344CB8AC3E}">
        <p14:creationId xmlns:p14="http://schemas.microsoft.com/office/powerpoint/2010/main" val="11640908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ingle Column - Re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5D1C46-DA5B-44B3-B594-6A390F5F6E6E}"/>
              </a:ext>
            </a:extLst>
          </p:cNvPr>
          <p:cNvSpPr/>
          <p:nvPr userDrawn="1"/>
        </p:nvSpPr>
        <p:spPr bwMode="white">
          <a:xfrm>
            <a:off x="0" y="0"/>
            <a:ext cx="32385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lIns="182880"/>
          <a:lstStyle/>
          <a:p>
            <a:endParaRPr lang="en-US" dirty="0"/>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p>
            <a:fld id="{762E77F0-FB5B-4E8E-9BC9-34F14560A017}" type="slidenum">
              <a:rPr lang="en-US" smtClean="0"/>
              <a:pPr/>
              <a:t>‹#›</a:t>
            </a:fld>
            <a:endParaRPr lang="en-US"/>
          </a:p>
        </p:txBody>
      </p:sp>
      <p:sp>
        <p:nvSpPr>
          <p:cNvPr id="7" name="Text Placeholder 6">
            <a:extLst>
              <a:ext uri="{FF2B5EF4-FFF2-40B4-BE49-F238E27FC236}">
                <a16:creationId xmlns:a16="http://schemas.microsoft.com/office/drawing/2014/main" id="{0C6E8562-C69B-42CE-9B97-C49901A78C63}"/>
              </a:ext>
            </a:extLst>
          </p:cNvPr>
          <p:cNvSpPr>
            <a:spLocks noGrp="1"/>
          </p:cNvSpPr>
          <p:nvPr>
            <p:ph type="body" sz="quarter" idx="12"/>
          </p:nvPr>
        </p:nvSpPr>
        <p:spPr>
          <a:xfrm>
            <a:off x="3238500" y="310896"/>
            <a:ext cx="8580120" cy="6176772"/>
          </a:xfrm>
        </p:spPr>
        <p:txBody>
          <a:bodyPr vert="horz" lIns="182880" tIns="0" rIns="0" bIns="0" rtlCol="0">
            <a:noAutofit/>
          </a:bodyPr>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dirty="0"/>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dirty="0"/>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dirty="0"/>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dirty="0"/>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a:extLst>
              <a:ext uri="{FF2B5EF4-FFF2-40B4-BE49-F238E27FC236}">
                <a16:creationId xmlns:a16="http://schemas.microsoft.com/office/drawing/2014/main" id="{CEE0D214-5EFB-4536-817F-2F16EEFF0DD4}"/>
              </a:ext>
            </a:extLst>
          </p:cNvPr>
          <p:cNvSpPr>
            <a:spLocks noGrp="1"/>
          </p:cNvSpPr>
          <p:nvPr>
            <p:ph type="body" sz="quarter" idx="13" hasCustomPrompt="1"/>
          </p:nvPr>
        </p:nvSpPr>
        <p:spPr>
          <a:xfrm>
            <a:off x="344487" y="1843749"/>
            <a:ext cx="2608263" cy="1140245"/>
          </a:xfrm>
        </p:spPr>
        <p:txBody>
          <a:bodyPr lIns="0" tIns="0" rIns="0">
            <a:noAutofit/>
          </a:bodyPr>
          <a:lstStyle>
            <a:lvl1pPr marL="0" indent="0" algn="l" fontAlgn="base">
              <a:lnSpc>
                <a:spcPct val="100000"/>
              </a:lnSpc>
              <a:spcBef>
                <a:spcPts val="0"/>
              </a:spcBef>
              <a:buFont typeface="Arial" panose="020B0604020202020204" pitchFamily="34" charset="0"/>
              <a:buNone/>
              <a:defRPr lang="en-US" sz="1900" kern="1200" dirty="0">
                <a:ln w="3175">
                  <a:noFill/>
                </a:ln>
                <a:solidFill>
                  <a:schemeClr val="bg1"/>
                </a:solidFill>
                <a:latin typeface="+mn-lt"/>
                <a:ea typeface="+mn-ea"/>
                <a:cs typeface="+mn-cs"/>
              </a:defRPr>
            </a:lvl1pPr>
          </a:lstStyle>
          <a:p>
            <a:r>
              <a:rPr lang="en-US" dirty="0"/>
              <a:t>Subtitle or callout if needed, all titles and subtitles are sentence case </a:t>
            </a:r>
          </a:p>
        </p:txBody>
      </p:sp>
      <p:sp>
        <p:nvSpPr>
          <p:cNvPr id="5" name="Title 4">
            <a:extLst>
              <a:ext uri="{FF2B5EF4-FFF2-40B4-BE49-F238E27FC236}">
                <a16:creationId xmlns:a16="http://schemas.microsoft.com/office/drawing/2014/main" id="{34064204-D3C0-994D-BBAC-5C11DF588005}"/>
              </a:ext>
            </a:extLst>
          </p:cNvPr>
          <p:cNvSpPr>
            <a:spLocks noGrp="1"/>
          </p:cNvSpPr>
          <p:nvPr>
            <p:ph type="title"/>
          </p:nvPr>
        </p:nvSpPr>
        <p:spPr>
          <a:xfrm>
            <a:off x="334497" y="268589"/>
            <a:ext cx="2620793" cy="1531053"/>
          </a:xfrm>
        </p:spPr>
        <p:txBody>
          <a:bodyPr/>
          <a:lstStyle>
            <a:lvl1pPr>
              <a:defRPr>
                <a:solidFill>
                  <a:schemeClr val="bg1"/>
                </a:solidFill>
              </a:defRPr>
            </a:lvl1pPr>
          </a:lstStyle>
          <a:p>
            <a:r>
              <a:rPr lang="en-US"/>
              <a:t>Click to edit Master title style</a:t>
            </a:r>
            <a:endParaRPr lang="en-US" dirty="0"/>
          </a:p>
        </p:txBody>
      </p:sp>
      <p:sp>
        <p:nvSpPr>
          <p:cNvPr id="10" name="Freeform 5">
            <a:extLst>
              <a:ext uri="{FF2B5EF4-FFF2-40B4-BE49-F238E27FC236}">
                <a16:creationId xmlns:a16="http://schemas.microsoft.com/office/drawing/2014/main" id="{E1422F4A-F341-4586-A8F8-46D4C7276617}"/>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36024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ngle Column - Simple with Sub">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0F77ED-A2A4-4EFE-8DC0-C63FB58288D9}"/>
              </a:ext>
            </a:extLst>
          </p:cNvPr>
          <p:cNvSpPr/>
          <p:nvPr userDrawn="1"/>
        </p:nvSpPr>
        <p:spPr bwMode="white">
          <a:xfrm>
            <a:off x="3082413" y="0"/>
            <a:ext cx="28022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lIns="182880"/>
          <a:lstStyle/>
          <a:p>
            <a:endParaRPr lang="en-US" dirty="0"/>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p>
            <a:fld id="{762E77F0-FB5B-4E8E-9BC9-34F14560A017}" type="slidenum">
              <a:rPr lang="en-US" smtClean="0"/>
              <a:pPr/>
              <a:t>‹#›</a:t>
            </a:fld>
            <a:endParaRPr lang="en-US"/>
          </a:p>
        </p:txBody>
      </p:sp>
      <p:sp>
        <p:nvSpPr>
          <p:cNvPr id="7" name="Text Placeholder 6">
            <a:extLst>
              <a:ext uri="{FF2B5EF4-FFF2-40B4-BE49-F238E27FC236}">
                <a16:creationId xmlns:a16="http://schemas.microsoft.com/office/drawing/2014/main" id="{0C6E8562-C69B-42CE-9B97-C49901A78C63}"/>
              </a:ext>
            </a:extLst>
          </p:cNvPr>
          <p:cNvSpPr>
            <a:spLocks noGrp="1"/>
          </p:cNvSpPr>
          <p:nvPr>
            <p:ph type="body" sz="quarter" idx="12"/>
          </p:nvPr>
        </p:nvSpPr>
        <p:spPr>
          <a:xfrm>
            <a:off x="361950" y="1390650"/>
            <a:ext cx="11468100" cy="5097018"/>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a:extLst>
              <a:ext uri="{FF2B5EF4-FFF2-40B4-BE49-F238E27FC236}">
                <a16:creationId xmlns:a16="http://schemas.microsoft.com/office/drawing/2014/main" id="{CEE0D214-5EFB-4536-817F-2F16EEFF0DD4}"/>
              </a:ext>
            </a:extLst>
          </p:cNvPr>
          <p:cNvSpPr>
            <a:spLocks noGrp="1"/>
          </p:cNvSpPr>
          <p:nvPr>
            <p:ph type="body" sz="quarter" idx="13" hasCustomPrompt="1"/>
          </p:nvPr>
        </p:nvSpPr>
        <p:spPr>
          <a:xfrm>
            <a:off x="344489" y="876301"/>
            <a:ext cx="11485563" cy="514350"/>
          </a:xfrm>
        </p:spPr>
        <p:txBody>
          <a:bodyPr lIns="0" tIns="0" rIns="0">
            <a:noAutofit/>
          </a:bodyPr>
          <a:lstStyle>
            <a:lvl1pPr marL="0" indent="0" algn="l" fontAlgn="base">
              <a:lnSpc>
                <a:spcPct val="100000"/>
              </a:lnSpc>
              <a:spcBef>
                <a:spcPts val="0"/>
              </a:spcBef>
              <a:buFont typeface="Arial" panose="020B0604020202020204" pitchFamily="34" charset="0"/>
              <a:buNone/>
              <a:defRPr lang="en-US" sz="1900" kern="1200" dirty="0">
                <a:ln w="3175">
                  <a:noFill/>
                </a:ln>
                <a:solidFill>
                  <a:schemeClr val="tx1"/>
                </a:solidFill>
                <a:latin typeface="+mn-lt"/>
                <a:ea typeface="+mn-ea"/>
                <a:cs typeface="+mn-cs"/>
              </a:defRPr>
            </a:lvl1pPr>
          </a:lstStyle>
          <a:p>
            <a:r>
              <a:rPr lang="en-US" dirty="0"/>
              <a:t>Subtitle or callout if needed, all titles and subtitles are sentence case </a:t>
            </a:r>
          </a:p>
        </p:txBody>
      </p:sp>
      <p:sp>
        <p:nvSpPr>
          <p:cNvPr id="5" name="Title 4">
            <a:extLst>
              <a:ext uri="{FF2B5EF4-FFF2-40B4-BE49-F238E27FC236}">
                <a16:creationId xmlns:a16="http://schemas.microsoft.com/office/drawing/2014/main" id="{34064204-D3C0-994D-BBAC-5C11DF588005}"/>
              </a:ext>
            </a:extLst>
          </p:cNvPr>
          <p:cNvSpPr>
            <a:spLocks noGrp="1"/>
          </p:cNvSpPr>
          <p:nvPr>
            <p:ph type="title"/>
          </p:nvPr>
        </p:nvSpPr>
        <p:spPr>
          <a:xfrm>
            <a:off x="334496" y="268589"/>
            <a:ext cx="11495554" cy="607712"/>
          </a:xfrm>
        </p:spPr>
        <p:txBody>
          <a:bodyPr/>
          <a:lstStyle/>
          <a:p>
            <a:r>
              <a:rPr lang="en-US"/>
              <a:t>Click to edit Master title style</a:t>
            </a:r>
            <a:endParaRPr lang="en-US" dirty="0"/>
          </a:p>
        </p:txBody>
      </p:sp>
    </p:spTree>
    <p:extLst>
      <p:ext uri="{BB962C8B-B14F-4D97-AF65-F5344CB8AC3E}">
        <p14:creationId xmlns:p14="http://schemas.microsoft.com/office/powerpoint/2010/main" val="3055388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hree Quarters Image Slide">
    <p:bg>
      <p:bgPr>
        <a:solidFill>
          <a:srgbClr val="EB0000"/>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30FBA71-49B8-5848-9C59-635D2786CAFC}"/>
              </a:ext>
            </a:extLst>
          </p:cNvPr>
          <p:cNvSpPr>
            <a:spLocks noGrp="1"/>
          </p:cNvSpPr>
          <p:nvPr>
            <p:ph type="pic" sz="quarter" idx="14" hasCustomPrompt="1"/>
          </p:nvPr>
        </p:nvSpPr>
        <p:spPr bwMode="white">
          <a:xfrm>
            <a:off x="3238500" y="0"/>
            <a:ext cx="8953500"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a:t>Click icon in the center of box to add picture</a:t>
            </a:r>
          </a:p>
          <a:p>
            <a:pPr marR="0" lvl="0" fontAlgn="auto">
              <a:buSzTx/>
              <a:tabLst/>
            </a:pPr>
            <a:endParaRPr lang="en-US"/>
          </a:p>
          <a:p>
            <a:pPr marR="0" lvl="0" fontAlgn="auto">
              <a:buSzTx/>
              <a:tabLst/>
            </a:pPr>
            <a:endParaRPr lang="en-US"/>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5" name="Title 4">
            <a:extLst>
              <a:ext uri="{FF2B5EF4-FFF2-40B4-BE49-F238E27FC236}">
                <a16:creationId xmlns:a16="http://schemas.microsoft.com/office/drawing/2014/main" id="{F2ACCC36-2E9C-6D4C-BB6B-7A9BA138E936}"/>
              </a:ext>
            </a:extLst>
          </p:cNvPr>
          <p:cNvSpPr>
            <a:spLocks noGrp="1"/>
          </p:cNvSpPr>
          <p:nvPr>
            <p:ph type="title"/>
          </p:nvPr>
        </p:nvSpPr>
        <p:spPr>
          <a:xfrm>
            <a:off x="334496" y="268589"/>
            <a:ext cx="2618254" cy="1531053"/>
          </a:xfrm>
        </p:spPr>
        <p:txBody>
          <a:bodyPr/>
          <a:lstStyle>
            <a:lvl1pPr>
              <a:defRPr>
                <a:ln w="9525">
                  <a:noFill/>
                </a:ln>
                <a:solidFill>
                  <a:schemeClr val="bg1"/>
                </a:solidFill>
              </a:defRPr>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6ADF87FB-085E-4952-9CFB-477310A66959}"/>
              </a:ext>
            </a:extLst>
          </p:cNvPr>
          <p:cNvSpPr>
            <a:spLocks noGrp="1"/>
          </p:cNvSpPr>
          <p:nvPr>
            <p:ph type="body" sz="quarter" idx="13" hasCustomPrompt="1"/>
          </p:nvPr>
        </p:nvSpPr>
        <p:spPr>
          <a:xfrm>
            <a:off x="344487" y="1843749"/>
            <a:ext cx="2608263" cy="1140245"/>
          </a:xfrm>
        </p:spPr>
        <p:txBody>
          <a:bodyPr lIns="0" tIns="0" rIns="0">
            <a:noAutofit/>
          </a:bodyPr>
          <a:lstStyle>
            <a:lvl1pPr marL="0" indent="0" algn="l" fontAlgn="base">
              <a:lnSpc>
                <a:spcPct val="100000"/>
              </a:lnSpc>
              <a:spcBef>
                <a:spcPts val="0"/>
              </a:spcBef>
              <a:buFont typeface="Arial" panose="020B0604020202020204" pitchFamily="34" charset="0"/>
              <a:buNone/>
              <a:defRPr lang="en-US" sz="1900" kern="1200" dirty="0">
                <a:ln w="3175">
                  <a:noFill/>
                </a:ln>
                <a:solidFill>
                  <a:schemeClr val="bg1"/>
                </a:solidFill>
                <a:latin typeface="+mn-lt"/>
                <a:ea typeface="+mn-ea"/>
                <a:cs typeface="+mn-cs"/>
              </a:defRPr>
            </a:lvl1pPr>
          </a:lstStyle>
          <a:p>
            <a:r>
              <a:rPr lang="en-US" dirty="0"/>
              <a:t>Subtitle or callout if needed, all titles and subtitles are sentence case </a:t>
            </a:r>
          </a:p>
        </p:txBody>
      </p:sp>
      <p:sp>
        <p:nvSpPr>
          <p:cNvPr id="9" name="Freeform 5">
            <a:extLst>
              <a:ext uri="{FF2B5EF4-FFF2-40B4-BE49-F238E27FC236}">
                <a16:creationId xmlns:a16="http://schemas.microsoft.com/office/drawing/2014/main" id="{B5845AAA-BED0-4398-B713-72768175EACE}"/>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071844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4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5A6104-2147-ED48-827D-CB214B123CF6}"/>
              </a:ext>
            </a:extLst>
          </p:cNvPr>
          <p:cNvSpPr/>
          <p:nvPr userDrawn="1"/>
        </p:nvSpPr>
        <p:spPr bwMode="white">
          <a:xfrm>
            <a:off x="0" y="0"/>
            <a:ext cx="6096000" cy="3429000"/>
          </a:xfrm>
          <a:prstGeom prst="rect">
            <a:avLst/>
          </a:prstGeom>
          <a:solidFill>
            <a:srgbClr val="E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 name="Title 1">
            <a:extLst>
              <a:ext uri="{FF2B5EF4-FFF2-40B4-BE49-F238E27FC236}">
                <a16:creationId xmlns:a16="http://schemas.microsoft.com/office/drawing/2014/main" id="{4667B03D-3B0E-4A16-8455-9D5E13184485}"/>
              </a:ext>
            </a:extLst>
          </p:cNvPr>
          <p:cNvSpPr>
            <a:spLocks noGrp="1"/>
          </p:cNvSpPr>
          <p:nvPr>
            <p:ph type="title"/>
          </p:nvPr>
        </p:nvSpPr>
        <p:spPr>
          <a:xfrm>
            <a:off x="333757" y="269748"/>
            <a:ext cx="5188503" cy="2347946"/>
          </a:xfrm>
          <a:ln w="12700">
            <a:noFill/>
          </a:ln>
        </p:spPr>
        <p:txBody>
          <a:bodyPr vert="horz" lIns="0" tIns="0" rIns="0" bIns="0" rtlCol="0" anchor="t" anchorCtr="0">
            <a:noAutofit/>
          </a:bodyPr>
          <a:lstStyle>
            <a:lvl1pPr>
              <a:defRPr lang="en-US" dirty="0">
                <a:ln w="9525">
                  <a:noFill/>
                </a:ln>
                <a:solidFill>
                  <a:schemeClr val="bg1"/>
                </a:solidFill>
              </a:defRPr>
            </a:lvl1pPr>
          </a:lstStyle>
          <a:p>
            <a:pPr marL="0" lvl="0"/>
            <a:r>
              <a:rPr lang="en-US"/>
              <a:t>Click to edit Master title style</a:t>
            </a:r>
            <a:endParaRPr lang="en-US" dirty="0"/>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p>
            <a:fld id="{762E77F0-FB5B-4E8E-9BC9-34F14560A017}" type="slidenum">
              <a:rPr lang="en-US" smtClean="0"/>
              <a:pPr/>
              <a:t>‹#›</a:t>
            </a:fld>
            <a:endParaRPr lang="en-US"/>
          </a:p>
        </p:txBody>
      </p:sp>
      <p:sp>
        <p:nvSpPr>
          <p:cNvPr id="16" name="Picture Placeholder 15">
            <a:extLst>
              <a:ext uri="{FF2B5EF4-FFF2-40B4-BE49-F238E27FC236}">
                <a16:creationId xmlns:a16="http://schemas.microsoft.com/office/drawing/2014/main" id="{E7D95B2B-F8E6-DF49-975B-2D0856FD7834}"/>
              </a:ext>
            </a:extLst>
          </p:cNvPr>
          <p:cNvSpPr>
            <a:spLocks noGrp="1"/>
          </p:cNvSpPr>
          <p:nvPr>
            <p:ph type="pic" sz="quarter" idx="13" hasCustomPrompt="1"/>
          </p:nvPr>
        </p:nvSpPr>
        <p:spPr bwMode="white">
          <a:xfrm>
            <a:off x="6094476" y="0"/>
            <a:ext cx="6094476" cy="3429000"/>
          </a:xfrm>
          <a:solidFill>
            <a:schemeClr val="bg1">
              <a:lumMod val="75000"/>
            </a:schemeClr>
          </a:solidFill>
        </p:spPr>
        <p:txBody>
          <a:bodyPr/>
          <a:lstStyle>
            <a:lvl1pPr marL="142875" marR="0" indent="-142875" algn="l" defTabSz="914400" rtl="0" eaLnBrk="1" fontAlgn="auto" latinLnBrk="0" hangingPunct="1">
              <a:lnSpc>
                <a:spcPct val="100000"/>
              </a:lnSpc>
              <a:spcBef>
                <a:spcPts val="0"/>
              </a:spcBef>
              <a:spcAft>
                <a:spcPts val="1500"/>
              </a:spcAft>
              <a:buClr>
                <a:schemeClr val="tx2"/>
              </a:buClr>
              <a:buSzTx/>
              <a:buFont typeface="Arial" panose="020B0604020202020204" pitchFamily="34" charset="0"/>
              <a:buChar char="•"/>
              <a:tabLst/>
              <a:defRPr/>
            </a:lvl1pPr>
          </a:lstStyle>
          <a:p>
            <a:pPr marL="142875" marR="0" lvl="0" indent="-142875" algn="l" defTabSz="914400" rtl="0" eaLnBrk="1" fontAlgn="auto" latinLnBrk="0" hangingPunct="1">
              <a:lnSpc>
                <a:spcPct val="100000"/>
              </a:lnSpc>
              <a:spcBef>
                <a:spcPts val="0"/>
              </a:spcBef>
              <a:spcAft>
                <a:spcPts val="1500"/>
              </a:spcAft>
              <a:buClr>
                <a:schemeClr val="tx2"/>
              </a:buClr>
              <a:buSzTx/>
              <a:buFont typeface="Arial" panose="020B0604020202020204" pitchFamily="34" charset="0"/>
              <a:buChar char="•"/>
              <a:tabLst/>
              <a:defRPr/>
            </a:pPr>
            <a:r>
              <a:rPr lang="en-US"/>
              <a:t>Click icon in the center of box to add picture</a:t>
            </a:r>
          </a:p>
          <a:p>
            <a:endParaRPr lang="en-US"/>
          </a:p>
          <a:p>
            <a:endParaRPr lang="en-US"/>
          </a:p>
        </p:txBody>
      </p:sp>
      <p:sp>
        <p:nvSpPr>
          <p:cNvPr id="18" name="Text Placeholder 17">
            <a:extLst>
              <a:ext uri="{FF2B5EF4-FFF2-40B4-BE49-F238E27FC236}">
                <a16:creationId xmlns:a16="http://schemas.microsoft.com/office/drawing/2014/main" id="{7C815302-58BA-544A-A70E-11B5AE7C074B}"/>
              </a:ext>
            </a:extLst>
          </p:cNvPr>
          <p:cNvSpPr>
            <a:spLocks noGrp="1"/>
          </p:cNvSpPr>
          <p:nvPr>
            <p:ph type="body" sz="quarter" idx="14" hasCustomPrompt="1"/>
          </p:nvPr>
        </p:nvSpPr>
        <p:spPr>
          <a:xfrm>
            <a:off x="344487" y="3564208"/>
            <a:ext cx="2608263" cy="392906"/>
          </a:xfrm>
          <a:ln>
            <a:noFill/>
          </a:ln>
        </p:spPr>
        <p:txBody>
          <a:bodyPr vert="horz" lIns="0" tIns="0" rIns="0" bIns="0" rtlCol="0">
            <a:noAutofit/>
          </a:bodyPr>
          <a:lstStyle>
            <a:lvl1pPr marL="0" indent="0">
              <a:buNone/>
              <a:defRPr lang="en-US" sz="1900">
                <a:ln w="3175">
                  <a:noFill/>
                </a:ln>
                <a:solidFill>
                  <a:schemeClr val="tx2"/>
                </a:solidFill>
              </a:defRPr>
            </a:lvl1pPr>
          </a:lstStyle>
          <a:p>
            <a:pPr lvl="0" fontAlgn="base"/>
            <a:r>
              <a:rPr lang="en-US" dirty="0"/>
              <a:t>Column Header 1</a:t>
            </a:r>
          </a:p>
        </p:txBody>
      </p:sp>
      <p:sp>
        <p:nvSpPr>
          <p:cNvPr id="22" name="Text Placeholder 21">
            <a:extLst>
              <a:ext uri="{FF2B5EF4-FFF2-40B4-BE49-F238E27FC236}">
                <a16:creationId xmlns:a16="http://schemas.microsoft.com/office/drawing/2014/main" id="{8E5A713F-3F9A-164E-8906-908A2E37AEDC}"/>
              </a:ext>
            </a:extLst>
          </p:cNvPr>
          <p:cNvSpPr>
            <a:spLocks noGrp="1"/>
          </p:cNvSpPr>
          <p:nvPr>
            <p:ph type="body" sz="quarter" idx="15" hasCustomPrompt="1"/>
          </p:nvPr>
        </p:nvSpPr>
        <p:spPr>
          <a:xfrm>
            <a:off x="3241240" y="3563605"/>
            <a:ext cx="2608263" cy="393192"/>
          </a:xfrm>
        </p:spPr>
        <p:txBody>
          <a:bodyPr vert="horz" lIns="0" tIns="0" rIns="0" bIns="0" rtlCol="0">
            <a:noAutofit/>
          </a:bodyPr>
          <a:lstStyle>
            <a:lvl1pPr marL="0" indent="0">
              <a:buNone/>
              <a:defRPr lang="en-US" sz="1900">
                <a:ln w="3175">
                  <a:noFill/>
                </a:ln>
                <a:solidFill>
                  <a:schemeClr val="tx2"/>
                </a:solidFill>
              </a:defRPr>
            </a:lvl1pPr>
          </a:lstStyle>
          <a:p>
            <a:pPr lvl="0" fontAlgn="base"/>
            <a:r>
              <a:rPr lang="en-US" dirty="0"/>
              <a:t>Column Header 2</a:t>
            </a:r>
          </a:p>
        </p:txBody>
      </p:sp>
      <p:sp>
        <p:nvSpPr>
          <p:cNvPr id="24" name="Text Placeholder 23">
            <a:extLst>
              <a:ext uri="{FF2B5EF4-FFF2-40B4-BE49-F238E27FC236}">
                <a16:creationId xmlns:a16="http://schemas.microsoft.com/office/drawing/2014/main" id="{52B11054-EA62-C241-B60E-B5FC645F961F}"/>
              </a:ext>
            </a:extLst>
          </p:cNvPr>
          <p:cNvSpPr>
            <a:spLocks noGrp="1"/>
          </p:cNvSpPr>
          <p:nvPr>
            <p:ph type="body" sz="quarter" idx="16" hasCustomPrompt="1"/>
          </p:nvPr>
        </p:nvSpPr>
        <p:spPr>
          <a:xfrm>
            <a:off x="6099202" y="3563605"/>
            <a:ext cx="2608307" cy="393192"/>
          </a:xfrm>
        </p:spPr>
        <p:txBody>
          <a:bodyPr vert="horz" lIns="0" tIns="0" rIns="0" bIns="0" rtlCol="0">
            <a:noAutofit/>
          </a:bodyPr>
          <a:lstStyle>
            <a:lvl1pPr marL="0" indent="0">
              <a:buNone/>
              <a:defRPr lang="en-US" sz="1900">
                <a:ln w="3175">
                  <a:noFill/>
                </a:ln>
                <a:solidFill>
                  <a:schemeClr val="tx2"/>
                </a:solidFill>
              </a:defRPr>
            </a:lvl1pPr>
          </a:lstStyle>
          <a:p>
            <a:pPr lvl="0" fontAlgn="base"/>
            <a:r>
              <a:rPr lang="en-US" dirty="0"/>
              <a:t>Column Header 3</a:t>
            </a:r>
          </a:p>
        </p:txBody>
      </p:sp>
      <p:sp>
        <p:nvSpPr>
          <p:cNvPr id="26" name="Text Placeholder 25">
            <a:extLst>
              <a:ext uri="{FF2B5EF4-FFF2-40B4-BE49-F238E27FC236}">
                <a16:creationId xmlns:a16="http://schemas.microsoft.com/office/drawing/2014/main" id="{5F174BBE-E3FD-3243-B5B9-46D5793B72E1}"/>
              </a:ext>
            </a:extLst>
          </p:cNvPr>
          <p:cNvSpPr>
            <a:spLocks noGrp="1"/>
          </p:cNvSpPr>
          <p:nvPr>
            <p:ph type="body" sz="quarter" idx="17" hasCustomPrompt="1"/>
          </p:nvPr>
        </p:nvSpPr>
        <p:spPr>
          <a:xfrm>
            <a:off x="8976203" y="3563605"/>
            <a:ext cx="2608322" cy="393192"/>
          </a:xfrm>
        </p:spPr>
        <p:txBody>
          <a:bodyPr vert="horz" lIns="0" tIns="0" rIns="0" bIns="0" rtlCol="0">
            <a:noAutofit/>
          </a:bodyPr>
          <a:lstStyle>
            <a:lvl1pPr marL="0" indent="0">
              <a:buNone/>
              <a:defRPr lang="en-US" sz="1900">
                <a:ln w="3175">
                  <a:noFill/>
                </a:ln>
                <a:solidFill>
                  <a:schemeClr val="tx2"/>
                </a:solidFill>
              </a:defRPr>
            </a:lvl1pPr>
          </a:lstStyle>
          <a:p>
            <a:pPr lvl="0" fontAlgn="base"/>
            <a:r>
              <a:rPr lang="en-US" dirty="0"/>
              <a:t>Column Header 4</a:t>
            </a:r>
          </a:p>
        </p:txBody>
      </p:sp>
      <p:sp>
        <p:nvSpPr>
          <p:cNvPr id="17" name="Text Placeholder 6">
            <a:extLst>
              <a:ext uri="{FF2B5EF4-FFF2-40B4-BE49-F238E27FC236}">
                <a16:creationId xmlns:a16="http://schemas.microsoft.com/office/drawing/2014/main" id="{F1BE4CE4-FD45-443A-BF63-DD30D8352F18}"/>
              </a:ext>
            </a:extLst>
          </p:cNvPr>
          <p:cNvSpPr>
            <a:spLocks noGrp="1"/>
          </p:cNvSpPr>
          <p:nvPr>
            <p:ph type="body" sz="quarter" idx="21"/>
          </p:nvPr>
        </p:nvSpPr>
        <p:spPr>
          <a:xfrm>
            <a:off x="348146" y="3911077"/>
            <a:ext cx="2604228" cy="2371994"/>
          </a:xfrm>
        </p:spPr>
        <p:txBody>
          <a:bodyPr lIns="0">
            <a:noAutofit/>
          </a:bodyPr>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7">
            <a:extLst>
              <a:ext uri="{FF2B5EF4-FFF2-40B4-BE49-F238E27FC236}">
                <a16:creationId xmlns:a16="http://schemas.microsoft.com/office/drawing/2014/main" id="{9E9A9093-0FB5-474B-89ED-A35D3811588C}"/>
              </a:ext>
            </a:extLst>
          </p:cNvPr>
          <p:cNvSpPr>
            <a:spLocks noGrp="1"/>
          </p:cNvSpPr>
          <p:nvPr>
            <p:ph type="body" sz="quarter" idx="22"/>
          </p:nvPr>
        </p:nvSpPr>
        <p:spPr>
          <a:xfrm>
            <a:off x="3241239" y="3911078"/>
            <a:ext cx="2605524" cy="2371737"/>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9">
            <a:extLst>
              <a:ext uri="{FF2B5EF4-FFF2-40B4-BE49-F238E27FC236}">
                <a16:creationId xmlns:a16="http://schemas.microsoft.com/office/drawing/2014/main" id="{FF042C6C-A711-46C7-BA08-D7D1DBA5B436}"/>
              </a:ext>
            </a:extLst>
          </p:cNvPr>
          <p:cNvSpPr>
            <a:spLocks noGrp="1"/>
          </p:cNvSpPr>
          <p:nvPr>
            <p:ph type="body" sz="quarter" idx="23"/>
          </p:nvPr>
        </p:nvSpPr>
        <p:spPr>
          <a:xfrm>
            <a:off x="6099204" y="3911078"/>
            <a:ext cx="2604669" cy="2371737"/>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31">
            <a:extLst>
              <a:ext uri="{FF2B5EF4-FFF2-40B4-BE49-F238E27FC236}">
                <a16:creationId xmlns:a16="http://schemas.microsoft.com/office/drawing/2014/main" id="{E0D4AA41-1DA9-4674-8804-6E312BE2AEE4}"/>
              </a:ext>
            </a:extLst>
          </p:cNvPr>
          <p:cNvSpPr>
            <a:spLocks noGrp="1"/>
          </p:cNvSpPr>
          <p:nvPr>
            <p:ph type="body" sz="quarter" idx="24"/>
          </p:nvPr>
        </p:nvSpPr>
        <p:spPr>
          <a:xfrm>
            <a:off x="8976204" y="3911078"/>
            <a:ext cx="2604669" cy="2371737"/>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3" name="Picture 22">
            <a:extLst>
              <a:ext uri="{FF2B5EF4-FFF2-40B4-BE49-F238E27FC236}">
                <a16:creationId xmlns:a16="http://schemas.microsoft.com/office/drawing/2014/main" id="{A5EF6E62-49B7-4648-BD94-6E22AA138C49}"/>
              </a:ext>
            </a:extLst>
          </p:cNvPr>
          <p:cNvPicPr>
            <a:picLocks noChangeAspect="1"/>
          </p:cNvPicPr>
          <p:nvPr userDrawn="1"/>
        </p:nvPicPr>
        <p:blipFill>
          <a:blip r:embed="rId2"/>
          <a:stretch>
            <a:fillRect/>
          </a:stretch>
        </p:blipFill>
        <p:spPr>
          <a:xfrm>
            <a:off x="327905" y="6297282"/>
            <a:ext cx="1483255" cy="461087"/>
          </a:xfrm>
          <a:prstGeom prst="rect">
            <a:avLst/>
          </a:prstGeom>
        </p:spPr>
      </p:pic>
    </p:spTree>
    <p:extLst>
      <p:ext uri="{BB962C8B-B14F-4D97-AF65-F5344CB8AC3E}">
        <p14:creationId xmlns:p14="http://schemas.microsoft.com/office/powerpoint/2010/main" val="1030708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6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5A6104-2147-ED48-827D-CB214B123CF6}"/>
              </a:ext>
            </a:extLst>
          </p:cNvPr>
          <p:cNvSpPr/>
          <p:nvPr userDrawn="1"/>
        </p:nvSpPr>
        <p:spPr bwMode="white">
          <a:xfrm>
            <a:off x="0" y="1"/>
            <a:ext cx="6096000" cy="1905000"/>
          </a:xfrm>
          <a:prstGeom prst="rect">
            <a:avLst/>
          </a:prstGeom>
          <a:solidFill>
            <a:srgbClr val="E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 name="Title 1">
            <a:extLst>
              <a:ext uri="{FF2B5EF4-FFF2-40B4-BE49-F238E27FC236}">
                <a16:creationId xmlns:a16="http://schemas.microsoft.com/office/drawing/2014/main" id="{4667B03D-3B0E-4A16-8455-9D5E13184485}"/>
              </a:ext>
            </a:extLst>
          </p:cNvPr>
          <p:cNvSpPr>
            <a:spLocks noGrp="1"/>
          </p:cNvSpPr>
          <p:nvPr>
            <p:ph type="title"/>
          </p:nvPr>
        </p:nvSpPr>
        <p:spPr>
          <a:xfrm>
            <a:off x="333756" y="269748"/>
            <a:ext cx="5647944" cy="1635252"/>
          </a:xfrm>
          <a:ln w="12700">
            <a:noFill/>
          </a:ln>
        </p:spPr>
        <p:txBody>
          <a:bodyPr vert="horz" lIns="0" tIns="0" rIns="0" bIns="0" rtlCol="0" anchor="t" anchorCtr="0">
            <a:noAutofit/>
          </a:bodyPr>
          <a:lstStyle>
            <a:lvl1pPr>
              <a:defRPr lang="en-US" dirty="0">
                <a:ln w="9525">
                  <a:noFill/>
                </a:ln>
                <a:solidFill>
                  <a:schemeClr val="bg1"/>
                </a:solidFill>
              </a:defRPr>
            </a:lvl1pPr>
          </a:lstStyle>
          <a:p>
            <a:pPr marL="0" lvl="0"/>
            <a:r>
              <a:rPr lang="en-US"/>
              <a:t>Click to edit Master title style</a:t>
            </a:r>
            <a:endParaRPr lang="en-US" dirty="0"/>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p>
            <a:fld id="{762E77F0-FB5B-4E8E-9BC9-34F14560A017}" type="slidenum">
              <a:rPr lang="en-US" smtClean="0"/>
              <a:pPr/>
              <a:t>‹#›</a:t>
            </a:fld>
            <a:endParaRPr lang="en-US"/>
          </a:p>
        </p:txBody>
      </p:sp>
      <p:sp>
        <p:nvSpPr>
          <p:cNvPr id="7" name="Text Placeholder 6">
            <a:extLst>
              <a:ext uri="{FF2B5EF4-FFF2-40B4-BE49-F238E27FC236}">
                <a16:creationId xmlns:a16="http://schemas.microsoft.com/office/drawing/2014/main" id="{0C6E8562-C69B-42CE-9B97-C49901A78C63}"/>
              </a:ext>
            </a:extLst>
          </p:cNvPr>
          <p:cNvSpPr>
            <a:spLocks noGrp="1"/>
          </p:cNvSpPr>
          <p:nvPr>
            <p:ph type="body" sz="quarter" idx="12"/>
          </p:nvPr>
        </p:nvSpPr>
        <p:spPr>
          <a:xfrm>
            <a:off x="348146" y="2430924"/>
            <a:ext cx="2604228" cy="3544054"/>
          </a:xfrm>
        </p:spPr>
        <p:txBody>
          <a:bodyPr lIns="0">
            <a:noAutofit/>
          </a:bodyPr>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15">
            <a:extLst>
              <a:ext uri="{FF2B5EF4-FFF2-40B4-BE49-F238E27FC236}">
                <a16:creationId xmlns:a16="http://schemas.microsoft.com/office/drawing/2014/main" id="{E7D95B2B-F8E6-DF49-975B-2D0856FD7834}"/>
              </a:ext>
            </a:extLst>
          </p:cNvPr>
          <p:cNvSpPr>
            <a:spLocks noGrp="1"/>
          </p:cNvSpPr>
          <p:nvPr>
            <p:ph type="pic" sz="quarter" idx="13" hasCustomPrompt="1"/>
          </p:nvPr>
        </p:nvSpPr>
        <p:spPr bwMode="white">
          <a:xfrm>
            <a:off x="6094476" y="1"/>
            <a:ext cx="6097524" cy="1905000"/>
          </a:xfrm>
          <a:solidFill>
            <a:schemeClr val="bg1">
              <a:lumMod val="75000"/>
            </a:schemeClr>
          </a:solidFill>
        </p:spPr>
        <p:txBody>
          <a:bodyPr/>
          <a:lstStyle>
            <a:lvl1pPr marL="142875" marR="0" indent="-142875" algn="l" defTabSz="914400" rtl="0" eaLnBrk="1" fontAlgn="auto" latinLnBrk="0" hangingPunct="1">
              <a:lnSpc>
                <a:spcPct val="100000"/>
              </a:lnSpc>
              <a:spcBef>
                <a:spcPts val="0"/>
              </a:spcBef>
              <a:spcAft>
                <a:spcPts val="1500"/>
              </a:spcAft>
              <a:buClr>
                <a:schemeClr val="tx2"/>
              </a:buClr>
              <a:buSzTx/>
              <a:buFont typeface="Arial" panose="020B0604020202020204" pitchFamily="34" charset="0"/>
              <a:buChar char="•"/>
              <a:tabLst/>
              <a:defRPr/>
            </a:lvl1pPr>
          </a:lstStyle>
          <a:p>
            <a:pPr marL="142875" marR="0" lvl="0" indent="-142875" algn="l" defTabSz="914400" rtl="0" eaLnBrk="1" fontAlgn="auto" latinLnBrk="0" hangingPunct="1">
              <a:lnSpc>
                <a:spcPct val="100000"/>
              </a:lnSpc>
              <a:spcBef>
                <a:spcPts val="0"/>
              </a:spcBef>
              <a:spcAft>
                <a:spcPts val="1500"/>
              </a:spcAft>
              <a:buClr>
                <a:schemeClr val="tx2"/>
              </a:buClr>
              <a:buSzTx/>
              <a:buFont typeface="Arial" panose="020B0604020202020204" pitchFamily="34" charset="0"/>
              <a:buChar char="•"/>
              <a:tabLst/>
              <a:defRPr/>
            </a:pPr>
            <a:r>
              <a:rPr lang="en-US"/>
              <a:t>Click icon in the center of box to add picture</a:t>
            </a:r>
          </a:p>
          <a:p>
            <a:endParaRPr lang="en-US"/>
          </a:p>
          <a:p>
            <a:endParaRPr lang="en-US"/>
          </a:p>
        </p:txBody>
      </p:sp>
      <p:sp>
        <p:nvSpPr>
          <p:cNvPr id="18" name="Text Placeholder 17">
            <a:extLst>
              <a:ext uri="{FF2B5EF4-FFF2-40B4-BE49-F238E27FC236}">
                <a16:creationId xmlns:a16="http://schemas.microsoft.com/office/drawing/2014/main" id="{7C815302-58BA-544A-A70E-11B5AE7C074B}"/>
              </a:ext>
            </a:extLst>
          </p:cNvPr>
          <p:cNvSpPr>
            <a:spLocks noGrp="1"/>
          </p:cNvSpPr>
          <p:nvPr>
            <p:ph type="body" sz="quarter" idx="14" hasCustomPrompt="1"/>
          </p:nvPr>
        </p:nvSpPr>
        <p:spPr>
          <a:xfrm>
            <a:off x="344487" y="2083532"/>
            <a:ext cx="2608263" cy="392906"/>
          </a:xfrm>
        </p:spPr>
        <p:txBody>
          <a:bodyPr vert="horz" lIns="0" tIns="0" rIns="0" bIns="0" rtlCol="0">
            <a:noAutofit/>
          </a:bodyPr>
          <a:lstStyle>
            <a:lvl1pPr marL="0" indent="0">
              <a:buNone/>
              <a:defRPr lang="en-US" sz="1900">
                <a:ln w="3175">
                  <a:noFill/>
                </a:ln>
                <a:solidFill>
                  <a:schemeClr val="tx2"/>
                </a:solidFill>
              </a:defRPr>
            </a:lvl1pPr>
          </a:lstStyle>
          <a:p>
            <a:pPr lvl="0" fontAlgn="base"/>
            <a:r>
              <a:rPr lang="en-US" dirty="0"/>
              <a:t>Column Header 1</a:t>
            </a:r>
          </a:p>
        </p:txBody>
      </p:sp>
      <p:sp>
        <p:nvSpPr>
          <p:cNvPr id="22" name="Text Placeholder 21">
            <a:extLst>
              <a:ext uri="{FF2B5EF4-FFF2-40B4-BE49-F238E27FC236}">
                <a16:creationId xmlns:a16="http://schemas.microsoft.com/office/drawing/2014/main" id="{8E5A713F-3F9A-164E-8906-908A2E37AEDC}"/>
              </a:ext>
            </a:extLst>
          </p:cNvPr>
          <p:cNvSpPr>
            <a:spLocks noGrp="1"/>
          </p:cNvSpPr>
          <p:nvPr>
            <p:ph type="body" sz="quarter" idx="15" hasCustomPrompt="1"/>
          </p:nvPr>
        </p:nvSpPr>
        <p:spPr>
          <a:xfrm>
            <a:off x="3238501" y="2082928"/>
            <a:ext cx="2608263" cy="393192"/>
          </a:xfrm>
        </p:spPr>
        <p:txBody>
          <a:bodyPr vert="horz" lIns="0" tIns="0" rIns="0" bIns="0" rtlCol="0">
            <a:noAutofit/>
          </a:bodyPr>
          <a:lstStyle>
            <a:lvl1pPr marL="0" indent="0">
              <a:buNone/>
              <a:defRPr lang="en-US" sz="1900">
                <a:ln w="3175">
                  <a:noFill/>
                </a:ln>
                <a:solidFill>
                  <a:schemeClr val="tx2"/>
                </a:solidFill>
              </a:defRPr>
            </a:lvl1pPr>
          </a:lstStyle>
          <a:p>
            <a:pPr lvl="0" fontAlgn="base"/>
            <a:r>
              <a:rPr lang="en-US" dirty="0"/>
              <a:t>Column Header 2</a:t>
            </a:r>
          </a:p>
        </p:txBody>
      </p:sp>
      <p:sp>
        <p:nvSpPr>
          <p:cNvPr id="24" name="Text Placeholder 23">
            <a:extLst>
              <a:ext uri="{FF2B5EF4-FFF2-40B4-BE49-F238E27FC236}">
                <a16:creationId xmlns:a16="http://schemas.microsoft.com/office/drawing/2014/main" id="{52B11054-EA62-C241-B60E-B5FC645F961F}"/>
              </a:ext>
            </a:extLst>
          </p:cNvPr>
          <p:cNvSpPr>
            <a:spLocks noGrp="1"/>
          </p:cNvSpPr>
          <p:nvPr>
            <p:ph type="body" sz="quarter" idx="16" hasCustomPrompt="1"/>
          </p:nvPr>
        </p:nvSpPr>
        <p:spPr>
          <a:xfrm>
            <a:off x="6096001" y="2082928"/>
            <a:ext cx="2608307" cy="393192"/>
          </a:xfrm>
        </p:spPr>
        <p:txBody>
          <a:bodyPr vert="horz" lIns="0" tIns="0" rIns="0" bIns="0" rtlCol="0">
            <a:noAutofit/>
          </a:bodyPr>
          <a:lstStyle>
            <a:lvl1pPr marL="0" indent="0">
              <a:buNone/>
              <a:defRPr lang="en-US" sz="1900">
                <a:ln w="3175">
                  <a:noFill/>
                </a:ln>
                <a:solidFill>
                  <a:schemeClr val="tx2"/>
                </a:solidFill>
              </a:defRPr>
            </a:lvl1pPr>
          </a:lstStyle>
          <a:p>
            <a:pPr lvl="0" fontAlgn="base"/>
            <a:r>
              <a:rPr lang="en-US" dirty="0"/>
              <a:t>Column Header 3</a:t>
            </a:r>
          </a:p>
        </p:txBody>
      </p:sp>
      <p:sp>
        <p:nvSpPr>
          <p:cNvPr id="26" name="Text Placeholder 25">
            <a:extLst>
              <a:ext uri="{FF2B5EF4-FFF2-40B4-BE49-F238E27FC236}">
                <a16:creationId xmlns:a16="http://schemas.microsoft.com/office/drawing/2014/main" id="{5F174BBE-E3FD-3243-B5B9-46D5793B72E1}"/>
              </a:ext>
            </a:extLst>
          </p:cNvPr>
          <p:cNvSpPr>
            <a:spLocks noGrp="1"/>
          </p:cNvSpPr>
          <p:nvPr>
            <p:ph type="body" sz="quarter" idx="17" hasCustomPrompt="1"/>
          </p:nvPr>
        </p:nvSpPr>
        <p:spPr>
          <a:xfrm>
            <a:off x="8972550" y="2082928"/>
            <a:ext cx="2608322" cy="393192"/>
          </a:xfrm>
        </p:spPr>
        <p:txBody>
          <a:bodyPr vert="horz" lIns="0" tIns="0" rIns="0" bIns="0" rtlCol="0">
            <a:noAutofit/>
          </a:bodyPr>
          <a:lstStyle>
            <a:lvl1pPr marL="0" indent="0">
              <a:buNone/>
              <a:defRPr lang="en-US" sz="1900">
                <a:ln w="3175">
                  <a:noFill/>
                </a:ln>
                <a:solidFill>
                  <a:schemeClr val="tx2"/>
                </a:solidFill>
              </a:defRPr>
            </a:lvl1pPr>
          </a:lstStyle>
          <a:p>
            <a:pPr lvl="0" fontAlgn="base"/>
            <a:r>
              <a:rPr lang="en-US" dirty="0"/>
              <a:t>Column Header 4</a:t>
            </a:r>
          </a:p>
        </p:txBody>
      </p:sp>
      <p:sp>
        <p:nvSpPr>
          <p:cNvPr id="28" name="Text Placeholder 27">
            <a:extLst>
              <a:ext uri="{FF2B5EF4-FFF2-40B4-BE49-F238E27FC236}">
                <a16:creationId xmlns:a16="http://schemas.microsoft.com/office/drawing/2014/main" id="{C0184701-AA4C-194F-A41C-3F1116AD556C}"/>
              </a:ext>
            </a:extLst>
          </p:cNvPr>
          <p:cNvSpPr>
            <a:spLocks noGrp="1"/>
          </p:cNvSpPr>
          <p:nvPr>
            <p:ph type="body" sz="quarter" idx="18"/>
          </p:nvPr>
        </p:nvSpPr>
        <p:spPr>
          <a:xfrm>
            <a:off x="3241239" y="2430401"/>
            <a:ext cx="2605524" cy="3543669"/>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ext Placeholder 29">
            <a:extLst>
              <a:ext uri="{FF2B5EF4-FFF2-40B4-BE49-F238E27FC236}">
                <a16:creationId xmlns:a16="http://schemas.microsoft.com/office/drawing/2014/main" id="{34FDDF5D-3009-854F-8EE1-970F47DC067C}"/>
              </a:ext>
            </a:extLst>
          </p:cNvPr>
          <p:cNvSpPr>
            <a:spLocks noGrp="1"/>
          </p:cNvSpPr>
          <p:nvPr>
            <p:ph type="body" sz="quarter" idx="19"/>
          </p:nvPr>
        </p:nvSpPr>
        <p:spPr>
          <a:xfrm>
            <a:off x="6099204" y="2430401"/>
            <a:ext cx="2604669" cy="3543669"/>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31">
            <a:extLst>
              <a:ext uri="{FF2B5EF4-FFF2-40B4-BE49-F238E27FC236}">
                <a16:creationId xmlns:a16="http://schemas.microsoft.com/office/drawing/2014/main" id="{A7E979D6-BADA-DD44-B570-65D20DD14190}"/>
              </a:ext>
            </a:extLst>
          </p:cNvPr>
          <p:cNvSpPr>
            <a:spLocks noGrp="1"/>
          </p:cNvSpPr>
          <p:nvPr>
            <p:ph type="body" sz="quarter" idx="20"/>
          </p:nvPr>
        </p:nvSpPr>
        <p:spPr>
          <a:xfrm>
            <a:off x="8976204" y="2430401"/>
            <a:ext cx="2604669" cy="3543669"/>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Picture 16">
            <a:extLst>
              <a:ext uri="{FF2B5EF4-FFF2-40B4-BE49-F238E27FC236}">
                <a16:creationId xmlns:a16="http://schemas.microsoft.com/office/drawing/2014/main" id="{003C9149-C5DE-41D7-AA30-BF91FED573C2}"/>
              </a:ext>
            </a:extLst>
          </p:cNvPr>
          <p:cNvPicPr>
            <a:picLocks noChangeAspect="1"/>
          </p:cNvPicPr>
          <p:nvPr userDrawn="1"/>
        </p:nvPicPr>
        <p:blipFill>
          <a:blip r:embed="rId2"/>
          <a:stretch>
            <a:fillRect/>
          </a:stretch>
        </p:blipFill>
        <p:spPr>
          <a:xfrm>
            <a:off x="327905" y="6297282"/>
            <a:ext cx="1483255" cy="461087"/>
          </a:xfrm>
          <a:prstGeom prst="rect">
            <a:avLst/>
          </a:prstGeom>
        </p:spPr>
      </p:pic>
    </p:spTree>
    <p:extLst>
      <p:ext uri="{BB962C8B-B14F-4D97-AF65-F5344CB8AC3E}">
        <p14:creationId xmlns:p14="http://schemas.microsoft.com/office/powerpoint/2010/main" val="37334841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Half Image Slide">
    <p:bg>
      <p:bgPr>
        <a:solidFill>
          <a:srgbClr val="EB0000"/>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30FBA71-49B8-5848-9C59-635D2786CAFC}"/>
              </a:ext>
            </a:extLst>
          </p:cNvPr>
          <p:cNvSpPr>
            <a:spLocks noGrp="1"/>
          </p:cNvSpPr>
          <p:nvPr>
            <p:ph type="pic" sz="quarter" idx="14" hasCustomPrompt="1"/>
          </p:nvPr>
        </p:nvSpPr>
        <p:spPr bwMode="white">
          <a:xfrm>
            <a:off x="6096000" y="0"/>
            <a:ext cx="6096000"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dirty="0"/>
              <a:t>Click icon in the center of box to add picture</a:t>
            </a:r>
          </a:p>
          <a:p>
            <a:pPr marR="0" lvl="0" fontAlgn="auto">
              <a:buSzTx/>
              <a:tabLst/>
            </a:pPr>
            <a:endParaRPr lang="en-US" dirty="0"/>
          </a:p>
          <a:p>
            <a:pPr marR="0" lvl="0" fontAlgn="auto">
              <a:buSzTx/>
              <a:tabLst/>
            </a:pPr>
            <a:endParaRPr lang="en-US" dirty="0"/>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9" name="Text Placeholder 8">
            <a:extLst>
              <a:ext uri="{FF2B5EF4-FFF2-40B4-BE49-F238E27FC236}">
                <a16:creationId xmlns:a16="http://schemas.microsoft.com/office/drawing/2014/main" id="{CEE0D214-5EFB-4536-817F-2F16EEFF0DD4}"/>
              </a:ext>
            </a:extLst>
          </p:cNvPr>
          <p:cNvSpPr>
            <a:spLocks noGrp="1"/>
          </p:cNvSpPr>
          <p:nvPr>
            <p:ph type="body" sz="quarter" idx="13" hasCustomPrompt="1"/>
          </p:nvPr>
        </p:nvSpPr>
        <p:spPr>
          <a:xfrm>
            <a:off x="345036" y="1842516"/>
            <a:ext cx="5560464" cy="1138428"/>
          </a:xfrm>
        </p:spPr>
        <p:txBody>
          <a:bodyPr vert="horz" lIns="0" tIns="0" rIns="0" bIns="0" rtlCol="0">
            <a:noAutofit/>
          </a:bodyPr>
          <a:lstStyle>
            <a:lvl1pPr marL="11113" indent="-11113" algn="l">
              <a:buFontTx/>
              <a:buNone/>
              <a:tabLst/>
              <a:defRPr lang="en-US" sz="1900" dirty="0">
                <a:ln w="3175">
                  <a:noFill/>
                </a:ln>
                <a:solidFill>
                  <a:schemeClr val="bg1"/>
                </a:solidFill>
              </a:defRPr>
            </a:lvl1pPr>
          </a:lstStyle>
          <a:p>
            <a:pPr marL="142875" lvl="0" indent="-142875" fontAlgn="base"/>
            <a:r>
              <a:rPr lang="en-US" dirty="0"/>
              <a:t>Subtitle or callout if needed, all titles and subtitles are sentence case </a:t>
            </a:r>
          </a:p>
        </p:txBody>
      </p:sp>
      <p:sp>
        <p:nvSpPr>
          <p:cNvPr id="5" name="Title 4">
            <a:extLst>
              <a:ext uri="{FF2B5EF4-FFF2-40B4-BE49-F238E27FC236}">
                <a16:creationId xmlns:a16="http://schemas.microsoft.com/office/drawing/2014/main" id="{F2ACCC36-2E9C-6D4C-BB6B-7A9BA138E936}"/>
              </a:ext>
            </a:extLst>
          </p:cNvPr>
          <p:cNvSpPr>
            <a:spLocks noGrp="1"/>
          </p:cNvSpPr>
          <p:nvPr>
            <p:ph type="title"/>
          </p:nvPr>
        </p:nvSpPr>
        <p:spPr>
          <a:xfrm>
            <a:off x="334496" y="268589"/>
            <a:ext cx="5571004" cy="1531053"/>
          </a:xfrm>
        </p:spPr>
        <p:txBody>
          <a:bodyPr/>
          <a:lstStyle>
            <a:lvl1pPr>
              <a:defRPr>
                <a:ln w="9525">
                  <a:noFill/>
                </a:ln>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811D0CA3-B974-D04C-9182-9E93BC0CCFC9}"/>
              </a:ext>
            </a:extLst>
          </p:cNvPr>
          <p:cNvSpPr>
            <a:spLocks noGrp="1"/>
          </p:cNvSpPr>
          <p:nvPr>
            <p:ph type="body" sz="quarter" idx="15"/>
          </p:nvPr>
        </p:nvSpPr>
        <p:spPr>
          <a:xfrm>
            <a:off x="347662" y="3379788"/>
            <a:ext cx="5557838" cy="2868613"/>
          </a:xfrm>
        </p:spPr>
        <p:txBody>
          <a:bodyPr lIns="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AutoShape 3">
            <a:extLst>
              <a:ext uri="{FF2B5EF4-FFF2-40B4-BE49-F238E27FC236}">
                <a16:creationId xmlns:a16="http://schemas.microsoft.com/office/drawing/2014/main" id="{D98D0E38-C70F-492A-89D3-C6748F1169D2}"/>
              </a:ext>
            </a:extLst>
          </p:cNvPr>
          <p:cNvSpPr>
            <a:spLocks noChangeAspect="1" noChangeArrowheads="1" noTextEdit="1"/>
          </p:cNvSpPr>
          <p:nvPr userDrawn="1"/>
        </p:nvSpPr>
        <p:spPr bwMode="auto">
          <a:xfrm>
            <a:off x="328613" y="6297613"/>
            <a:ext cx="1482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5">
            <a:extLst>
              <a:ext uri="{FF2B5EF4-FFF2-40B4-BE49-F238E27FC236}">
                <a16:creationId xmlns:a16="http://schemas.microsoft.com/office/drawing/2014/main" id="{D54D659C-D8FD-4F93-8C77-B8A55AFB2AE7}"/>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92885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Half Image Slide 2">
    <p:bg>
      <p:bgPr>
        <a:solidFill>
          <a:srgbClr val="EB0000"/>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30FBA71-49B8-5848-9C59-635D2786CAFC}"/>
              </a:ext>
            </a:extLst>
          </p:cNvPr>
          <p:cNvSpPr>
            <a:spLocks noGrp="1"/>
          </p:cNvSpPr>
          <p:nvPr>
            <p:ph type="pic" sz="quarter" idx="14" hasCustomPrompt="1"/>
          </p:nvPr>
        </p:nvSpPr>
        <p:spPr bwMode="white">
          <a:xfrm>
            <a:off x="0" y="0"/>
            <a:ext cx="6096000"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a:t>Click icon in the center of box to add picture</a:t>
            </a:r>
          </a:p>
          <a:p>
            <a:pPr marR="0" lvl="0" fontAlgn="auto">
              <a:buSzTx/>
              <a:tabLst/>
            </a:pPr>
            <a:endParaRPr lang="en-US"/>
          </a:p>
          <a:p>
            <a:pPr marR="0" lvl="0" fontAlgn="auto">
              <a:buSzTx/>
              <a:tabLst/>
            </a:pPr>
            <a:endParaRPr lang="en-US"/>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9" name="Text Placeholder 8">
            <a:extLst>
              <a:ext uri="{FF2B5EF4-FFF2-40B4-BE49-F238E27FC236}">
                <a16:creationId xmlns:a16="http://schemas.microsoft.com/office/drawing/2014/main" id="{CEE0D214-5EFB-4536-817F-2F16EEFF0DD4}"/>
              </a:ext>
            </a:extLst>
          </p:cNvPr>
          <p:cNvSpPr>
            <a:spLocks noGrp="1"/>
          </p:cNvSpPr>
          <p:nvPr>
            <p:ph type="body" sz="quarter" idx="13" hasCustomPrompt="1"/>
          </p:nvPr>
        </p:nvSpPr>
        <p:spPr>
          <a:xfrm>
            <a:off x="6269586" y="1842516"/>
            <a:ext cx="5560464" cy="1138428"/>
          </a:xfrm>
        </p:spPr>
        <p:txBody>
          <a:bodyPr vert="horz" lIns="0" tIns="0" rIns="0" bIns="0" rtlCol="0">
            <a:noAutofit/>
          </a:bodyPr>
          <a:lstStyle>
            <a:lvl1pPr>
              <a:defRPr lang="en-US" sz="1900" dirty="0">
                <a:ln w="3175">
                  <a:noFill/>
                </a:ln>
                <a:solidFill>
                  <a:schemeClr val="bg1"/>
                </a:solidFill>
              </a:defRPr>
            </a:lvl1pPr>
          </a:lstStyle>
          <a:p>
            <a:pPr marL="0" lvl="0" indent="0" fontAlgn="base">
              <a:buNone/>
            </a:pPr>
            <a:r>
              <a:rPr lang="en-US" dirty="0"/>
              <a:t>Subtitle or callout if needed, all titles and subtitles are sentence case </a:t>
            </a:r>
          </a:p>
        </p:txBody>
      </p:sp>
      <p:sp>
        <p:nvSpPr>
          <p:cNvPr id="5" name="Title 4">
            <a:extLst>
              <a:ext uri="{FF2B5EF4-FFF2-40B4-BE49-F238E27FC236}">
                <a16:creationId xmlns:a16="http://schemas.microsoft.com/office/drawing/2014/main" id="{F2ACCC36-2E9C-6D4C-BB6B-7A9BA138E936}"/>
              </a:ext>
            </a:extLst>
          </p:cNvPr>
          <p:cNvSpPr>
            <a:spLocks noGrp="1"/>
          </p:cNvSpPr>
          <p:nvPr>
            <p:ph type="title"/>
          </p:nvPr>
        </p:nvSpPr>
        <p:spPr>
          <a:xfrm>
            <a:off x="6259046" y="268589"/>
            <a:ext cx="5571004" cy="1531053"/>
          </a:xfrm>
        </p:spPr>
        <p:txBody>
          <a:bodyPr/>
          <a:lstStyle>
            <a:lvl1pPr>
              <a:defRPr>
                <a:ln w="9525">
                  <a:noFill/>
                </a:ln>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811D0CA3-B974-D04C-9182-9E93BC0CCFC9}"/>
              </a:ext>
            </a:extLst>
          </p:cNvPr>
          <p:cNvSpPr>
            <a:spLocks noGrp="1"/>
          </p:cNvSpPr>
          <p:nvPr>
            <p:ph type="body" sz="quarter" idx="15"/>
          </p:nvPr>
        </p:nvSpPr>
        <p:spPr>
          <a:xfrm>
            <a:off x="6272212" y="3379788"/>
            <a:ext cx="5557838" cy="2868613"/>
          </a:xfrm>
        </p:spPr>
        <p:txBody>
          <a:bodyPr lIns="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D6180987-34BC-BB49-BF99-2ACD33B56FF7}"/>
              </a:ext>
            </a:extLst>
          </p:cNvPr>
          <p:cNvSpPr>
            <a:spLocks noGrp="1"/>
          </p:cNvSpPr>
          <p:nvPr>
            <p:ph type="ftr" sz="quarter" idx="16"/>
          </p:nvPr>
        </p:nvSpPr>
        <p:spPr/>
        <p:txBody>
          <a:bodyPr/>
          <a:lstStyle>
            <a:lvl1pPr>
              <a:defRPr>
                <a:solidFill>
                  <a:schemeClr val="bg1"/>
                </a:solidFill>
              </a:defRPr>
            </a:lvl1pPr>
          </a:lstStyle>
          <a:p>
            <a:endParaRPr lang="en-US" dirty="0"/>
          </a:p>
        </p:txBody>
      </p:sp>
      <p:sp>
        <p:nvSpPr>
          <p:cNvPr id="11" name="Freeform 5">
            <a:extLst>
              <a:ext uri="{FF2B5EF4-FFF2-40B4-BE49-F238E27FC236}">
                <a16:creationId xmlns:a16="http://schemas.microsoft.com/office/drawing/2014/main" id="{E2A96162-D306-4576-A5C2-48AEDBC2AE86}"/>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959533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Half Image Slide 3">
    <p:bg>
      <p:bgPr>
        <a:solidFill>
          <a:srgbClr val="EB0000"/>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30FBA71-49B8-5848-9C59-635D2786CAFC}"/>
              </a:ext>
            </a:extLst>
          </p:cNvPr>
          <p:cNvSpPr>
            <a:spLocks noGrp="1"/>
          </p:cNvSpPr>
          <p:nvPr>
            <p:ph type="pic" sz="quarter" idx="14" hasCustomPrompt="1"/>
          </p:nvPr>
        </p:nvSpPr>
        <p:spPr bwMode="white">
          <a:xfrm>
            <a:off x="3238500" y="0"/>
            <a:ext cx="5734050"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a:t>Click icon in the center of box to add picture</a:t>
            </a:r>
          </a:p>
          <a:p>
            <a:pPr marR="0" lvl="0" fontAlgn="auto">
              <a:buSzTx/>
              <a:tabLst/>
            </a:pPr>
            <a:endParaRPr lang="en-US"/>
          </a:p>
          <a:p>
            <a:pPr marR="0" lvl="0" fontAlgn="auto">
              <a:buSzTx/>
              <a:tabLst/>
            </a:pPr>
            <a:endParaRPr lang="en-US"/>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9" name="Text Placeholder 8">
            <a:extLst>
              <a:ext uri="{FF2B5EF4-FFF2-40B4-BE49-F238E27FC236}">
                <a16:creationId xmlns:a16="http://schemas.microsoft.com/office/drawing/2014/main" id="{CEE0D214-5EFB-4536-817F-2F16EEFF0DD4}"/>
              </a:ext>
            </a:extLst>
          </p:cNvPr>
          <p:cNvSpPr>
            <a:spLocks noGrp="1"/>
          </p:cNvSpPr>
          <p:nvPr>
            <p:ph type="body" sz="quarter" idx="13" hasCustomPrompt="1"/>
          </p:nvPr>
        </p:nvSpPr>
        <p:spPr>
          <a:xfrm>
            <a:off x="345037" y="1842516"/>
            <a:ext cx="2607714" cy="1138428"/>
          </a:xfrm>
        </p:spPr>
        <p:txBody>
          <a:bodyPr vert="horz" lIns="0" tIns="0" rIns="0" bIns="0" rtlCol="0">
            <a:noAutofit/>
          </a:bodyPr>
          <a:lstStyle>
            <a:lvl1pPr>
              <a:defRPr lang="en-US" sz="1900" dirty="0">
                <a:ln w="3175">
                  <a:noFill/>
                </a:ln>
                <a:solidFill>
                  <a:schemeClr val="bg1"/>
                </a:solidFill>
              </a:defRPr>
            </a:lvl1pPr>
          </a:lstStyle>
          <a:p>
            <a:pPr marL="0" lvl="0" indent="0" fontAlgn="base">
              <a:buNone/>
            </a:pPr>
            <a:r>
              <a:rPr lang="en-US" dirty="0"/>
              <a:t>Subtitle or callout if needed, all titles and subtitles are sentence case </a:t>
            </a:r>
          </a:p>
        </p:txBody>
      </p:sp>
      <p:sp>
        <p:nvSpPr>
          <p:cNvPr id="7" name="Text Placeholder 6">
            <a:extLst>
              <a:ext uri="{FF2B5EF4-FFF2-40B4-BE49-F238E27FC236}">
                <a16:creationId xmlns:a16="http://schemas.microsoft.com/office/drawing/2014/main" id="{2592A8BA-00F9-DD43-8481-FE14DFB0D4A3}"/>
              </a:ext>
            </a:extLst>
          </p:cNvPr>
          <p:cNvSpPr>
            <a:spLocks noGrp="1"/>
          </p:cNvSpPr>
          <p:nvPr>
            <p:ph type="body" sz="quarter" idx="15"/>
          </p:nvPr>
        </p:nvSpPr>
        <p:spPr>
          <a:xfrm>
            <a:off x="9226550" y="310896"/>
            <a:ext cx="2603500" cy="6176772"/>
          </a:xfrm>
        </p:spPr>
        <p:txBody>
          <a:bodyPr vert="horz" lIns="0" tIns="0" rIns="0" bIns="0" rtlCol="0">
            <a:noAutofit/>
          </a:bodyPr>
          <a:lstStyle>
            <a:lvl1pPr marL="142875" marR="0" indent="-142875" algn="l" defTabSz="914400" rtl="0" eaLnBrk="1" fontAlgn="auto" latinLnBrk="0" hangingPunct="1">
              <a:lnSpc>
                <a:spcPct val="100000"/>
              </a:lnSpc>
              <a:spcBef>
                <a:spcPts val="0"/>
              </a:spcBef>
              <a:spcAft>
                <a:spcPts val="1500"/>
              </a:spcAft>
              <a:buClr>
                <a:schemeClr val="bg1"/>
              </a:buClr>
              <a:buSzTx/>
              <a:buFont typeface="Arial" panose="020B0604020202020204" pitchFamily="34" charset="0"/>
              <a:buChar char="•"/>
              <a:tabLst/>
              <a:defRPr lang="en-US" smtClean="0">
                <a:solidFill>
                  <a:schemeClr val="bg1"/>
                </a:solidFill>
              </a:defRPr>
            </a:lvl1pPr>
            <a:lvl2pPr marL="428625" marR="0" indent="-145257" algn="l" defTabSz="914400" rtl="0" eaLnBrk="1" fontAlgn="auto" latinLnBrk="0" hangingPunct="1">
              <a:lnSpc>
                <a:spcPct val="100000"/>
              </a:lnSpc>
              <a:spcBef>
                <a:spcPts val="0"/>
              </a:spcBef>
              <a:spcAft>
                <a:spcPts val="1500"/>
              </a:spcAft>
              <a:buClr>
                <a:schemeClr val="bg1"/>
              </a:buClr>
              <a:buSzTx/>
              <a:buFont typeface="Arial" panose="020B0604020202020204" pitchFamily="34" charset="0"/>
              <a:buChar char="•"/>
              <a:tabLst/>
              <a:defRPr lang="en-US" dirty="0" smtClean="0">
                <a:solidFill>
                  <a:schemeClr val="bg1"/>
                </a:solidFill>
              </a:defRPr>
            </a:lvl2pPr>
            <a:lvl3pPr marL="714375" marR="0" indent="-147638" algn="l" defTabSz="914400" rtl="0" eaLnBrk="1" fontAlgn="auto" latinLnBrk="0" hangingPunct="1">
              <a:lnSpc>
                <a:spcPct val="100000"/>
              </a:lnSpc>
              <a:spcBef>
                <a:spcPts val="0"/>
              </a:spcBef>
              <a:spcAft>
                <a:spcPts val="1500"/>
              </a:spcAft>
              <a:buClr>
                <a:schemeClr val="bg1"/>
              </a:buClr>
              <a:buSzTx/>
              <a:buFont typeface="Arial" panose="020B0604020202020204" pitchFamily="34" charset="0"/>
              <a:buChar char="•"/>
              <a:tabLst/>
              <a:defRPr lang="en-US" dirty="0" smtClean="0">
                <a:solidFill>
                  <a:schemeClr val="bg1"/>
                </a:solidFill>
              </a:defRPr>
            </a:lvl3pPr>
            <a:lvl4pPr marL="1000125" marR="0" indent="-150019" algn="l" defTabSz="914400" rtl="0" eaLnBrk="1" fontAlgn="auto" latinLnBrk="0" hangingPunct="1">
              <a:lnSpc>
                <a:spcPct val="100000"/>
              </a:lnSpc>
              <a:spcBef>
                <a:spcPts val="0"/>
              </a:spcBef>
              <a:spcAft>
                <a:spcPts val="1500"/>
              </a:spcAft>
              <a:buClr>
                <a:schemeClr val="bg1"/>
              </a:buClr>
              <a:buSzTx/>
              <a:buFont typeface="Arial" panose="020B0604020202020204" pitchFamily="34" charset="0"/>
              <a:buChar char="•"/>
              <a:tabLst/>
              <a:defRPr lang="en-US" dirty="0" smtClean="0">
                <a:solidFill>
                  <a:schemeClr val="bg1"/>
                </a:solidFill>
              </a:defRPr>
            </a:lvl4pPr>
            <a:lvl5pPr marL="1285875" marR="0" indent="-152400" algn="l" defTabSz="914400" rtl="0" eaLnBrk="1" fontAlgn="auto" latinLnBrk="0" hangingPunct="1">
              <a:lnSpc>
                <a:spcPct val="100000"/>
              </a:lnSpc>
              <a:spcBef>
                <a:spcPts val="0"/>
              </a:spcBef>
              <a:spcAft>
                <a:spcPts val="1500"/>
              </a:spcAft>
              <a:buClr>
                <a:schemeClr val="bg1"/>
              </a:buClr>
              <a:buSzTx/>
              <a:buFont typeface="Arial" panose="020B0604020202020204" pitchFamily="34" charset="0"/>
              <a:buChar char="•"/>
              <a:tabLst/>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88F813D3-270D-1743-AC1F-38F52F4492FB}"/>
              </a:ext>
            </a:extLst>
          </p:cNvPr>
          <p:cNvSpPr>
            <a:spLocks noGrp="1"/>
          </p:cNvSpPr>
          <p:nvPr>
            <p:ph type="title"/>
          </p:nvPr>
        </p:nvSpPr>
        <p:spPr>
          <a:xfrm>
            <a:off x="334496" y="268589"/>
            <a:ext cx="2618254" cy="1531053"/>
          </a:xfrm>
        </p:spPr>
        <p:txBody>
          <a:bodyPr/>
          <a:lstStyle>
            <a:lvl1pPr>
              <a:defRPr>
                <a:ln w="9525">
                  <a:noFill/>
                </a:ln>
                <a:solidFill>
                  <a:schemeClr val="bg1"/>
                </a:solidFill>
              </a:defRPr>
            </a:lvl1pPr>
          </a:lstStyle>
          <a:p>
            <a:r>
              <a:rPr lang="en-US"/>
              <a:t>Click to edit Master title style</a:t>
            </a:r>
            <a:endParaRPr lang="en-US" dirty="0"/>
          </a:p>
        </p:txBody>
      </p:sp>
      <p:sp>
        <p:nvSpPr>
          <p:cNvPr id="10" name="Freeform 5">
            <a:extLst>
              <a:ext uri="{FF2B5EF4-FFF2-40B4-BE49-F238E27FC236}">
                <a16:creationId xmlns:a16="http://schemas.microsoft.com/office/drawing/2014/main" id="{DE5BFC79-186A-4929-B2E7-4CC5D37CF893}"/>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015440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Full Screen w PostIts 0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21AA0E-9E2E-CD48-B732-33823216CA71}"/>
              </a:ext>
            </a:extLst>
          </p:cNvPr>
          <p:cNvSpPr>
            <a:spLocks noGrp="1"/>
          </p:cNvSpPr>
          <p:nvPr>
            <p:ph type="pic" sz="quarter" idx="12" hasCustomPrompt="1"/>
          </p:nvPr>
        </p:nvSpPr>
        <p:spPr bwMode="white">
          <a:xfrm>
            <a:off x="0" y="0"/>
            <a:ext cx="12193524"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a:t>Click icon in the center of slide to add picture</a:t>
            </a:r>
          </a:p>
          <a:p>
            <a:pPr marR="0" lvl="0" fontAlgn="auto">
              <a:buSzTx/>
              <a:tabLst/>
            </a:pPr>
            <a:endParaRPr lang="en-US"/>
          </a:p>
          <a:p>
            <a:pPr marR="0" lvl="0" fontAlgn="auto">
              <a:buSzTx/>
              <a:tabLst/>
            </a:pPr>
            <a:endParaRPr lang="en-US"/>
          </a:p>
        </p:txBody>
      </p:sp>
      <p:sp>
        <p:nvSpPr>
          <p:cNvPr id="3" name="Footer Placeholder 2">
            <a:extLst>
              <a:ext uri="{FF2B5EF4-FFF2-40B4-BE49-F238E27FC236}">
                <a16:creationId xmlns:a16="http://schemas.microsoft.com/office/drawing/2014/main" id="{90DE15A5-4D9F-1F4C-A2FE-BCE9333BF5EC}"/>
              </a:ext>
            </a:extLst>
          </p:cNvPr>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F41D764D-58D3-C848-A5CF-E3744B83DFB7}"/>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13" name="Title 12">
            <a:extLst>
              <a:ext uri="{FF2B5EF4-FFF2-40B4-BE49-F238E27FC236}">
                <a16:creationId xmlns:a16="http://schemas.microsoft.com/office/drawing/2014/main" id="{58C4667B-36E6-384D-9236-5ED44E3130B6}"/>
              </a:ext>
            </a:extLst>
          </p:cNvPr>
          <p:cNvSpPr>
            <a:spLocks noGrp="1"/>
          </p:cNvSpPr>
          <p:nvPr>
            <p:ph type="title"/>
          </p:nvPr>
        </p:nvSpPr>
        <p:spPr>
          <a:xfrm>
            <a:off x="360426" y="365760"/>
            <a:ext cx="2878074" cy="2034540"/>
          </a:xfrm>
          <a:solidFill>
            <a:schemeClr val="tx2"/>
          </a:solidFill>
          <a:ln w="12700">
            <a:noFill/>
          </a:ln>
        </p:spPr>
        <p:txBody>
          <a:bodyPr vert="horz" lIns="182880" tIns="91440" rIns="182880" bIns="155448" rtlCol="0" anchor="t" anchorCtr="0">
            <a:noAutofit/>
          </a:bodyPr>
          <a:lstStyle>
            <a:lvl1pPr>
              <a:defRPr lang="en-US" dirty="0">
                <a:ln w="9525">
                  <a:noFill/>
                </a:ln>
                <a:solidFill>
                  <a:schemeClr val="bg1"/>
                </a:solidFill>
              </a:defRPr>
            </a:lvl1pPr>
          </a:lstStyle>
          <a:p>
            <a:pPr marL="0" lvl="0" indent="0">
              <a:spcAft>
                <a:spcPts val="1500"/>
              </a:spcAft>
              <a:buFont typeface="Arial" panose="020B0604020202020204" pitchFamily="34" charset="0"/>
            </a:pPr>
            <a:r>
              <a:rPr lang="en-US"/>
              <a:t>Click to edit Master title style</a:t>
            </a:r>
            <a:endParaRPr lang="en-US" dirty="0"/>
          </a:p>
        </p:txBody>
      </p:sp>
      <p:sp>
        <p:nvSpPr>
          <p:cNvPr id="10" name="Content Placeholder 4">
            <a:extLst>
              <a:ext uri="{FF2B5EF4-FFF2-40B4-BE49-F238E27FC236}">
                <a16:creationId xmlns:a16="http://schemas.microsoft.com/office/drawing/2014/main" id="{31751B68-E87A-4B97-835D-658C3BACD65D}"/>
              </a:ext>
            </a:extLst>
          </p:cNvPr>
          <p:cNvSpPr>
            <a:spLocks noGrp="1"/>
          </p:cNvSpPr>
          <p:nvPr>
            <p:ph sz="quarter" idx="13"/>
          </p:nvPr>
        </p:nvSpPr>
        <p:spPr>
          <a:xfrm>
            <a:off x="3238500" y="2400300"/>
            <a:ext cx="2857500" cy="2057400"/>
          </a:xfrm>
          <a:solidFill>
            <a:schemeClr val="bg1"/>
          </a:solidFill>
        </p:spPr>
        <p:txBody>
          <a:bodyPr tIns="137160" rIns="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5">
            <a:extLst>
              <a:ext uri="{FF2B5EF4-FFF2-40B4-BE49-F238E27FC236}">
                <a16:creationId xmlns:a16="http://schemas.microsoft.com/office/drawing/2014/main" id="{2943A067-BA21-420F-B462-83F14269CE4A}"/>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202393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_Full Screen w PostIts 0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21AA0E-9E2E-CD48-B732-33823216CA71}"/>
              </a:ext>
            </a:extLst>
          </p:cNvPr>
          <p:cNvSpPr>
            <a:spLocks noGrp="1"/>
          </p:cNvSpPr>
          <p:nvPr>
            <p:ph type="pic" sz="quarter" idx="12" hasCustomPrompt="1"/>
          </p:nvPr>
        </p:nvSpPr>
        <p:spPr bwMode="white">
          <a:xfrm>
            <a:off x="0" y="0"/>
            <a:ext cx="12193524" cy="6858000"/>
          </a:xfrm>
          <a:solidFill>
            <a:schemeClr val="bg1">
              <a:lumMod val="85000"/>
            </a:schemeClr>
          </a:solidFill>
        </p:spPr>
        <p:txBody>
          <a:bodyPr/>
          <a:lstStyle>
            <a:lvl1pPr marL="142875" marR="0" indent="-142875" algn="l" defTabSz="914400" rtl="0" eaLnBrk="1" fontAlgn="auto" latinLnBrk="0" hangingPunct="1">
              <a:lnSpc>
                <a:spcPct val="100000"/>
              </a:lnSpc>
              <a:spcBef>
                <a:spcPts val="0"/>
              </a:spcBef>
              <a:spcAft>
                <a:spcPts val="1500"/>
              </a:spcAft>
              <a:buClr>
                <a:schemeClr val="tx2"/>
              </a:buClr>
              <a:buSzTx/>
              <a:buFont typeface="Arial" panose="020B0604020202020204" pitchFamily="34" charset="0"/>
              <a:buChar char="•"/>
              <a:tabLst/>
              <a:defRPr/>
            </a:lvl1pPr>
          </a:lstStyle>
          <a:p>
            <a:pPr marL="142875" marR="0" lvl="0" indent="-142875" algn="l" defTabSz="914400" rtl="0" eaLnBrk="1" fontAlgn="auto" latinLnBrk="0" hangingPunct="1">
              <a:lnSpc>
                <a:spcPct val="100000"/>
              </a:lnSpc>
              <a:spcBef>
                <a:spcPts val="0"/>
              </a:spcBef>
              <a:spcAft>
                <a:spcPts val="1500"/>
              </a:spcAft>
              <a:buClr>
                <a:schemeClr val="tx2"/>
              </a:buClr>
              <a:buSzTx/>
              <a:buFont typeface="Arial" panose="020B0604020202020204" pitchFamily="34" charset="0"/>
              <a:buChar char="•"/>
              <a:tabLst/>
              <a:defRPr/>
            </a:pPr>
            <a:r>
              <a:rPr lang="en-US" dirty="0"/>
              <a:t>Click icon in the center of slide to add picture</a:t>
            </a:r>
          </a:p>
          <a:p>
            <a:endParaRPr lang="en-US" dirty="0"/>
          </a:p>
          <a:p>
            <a:endParaRPr lang="en-US" dirty="0"/>
          </a:p>
        </p:txBody>
      </p:sp>
      <p:sp>
        <p:nvSpPr>
          <p:cNvPr id="3" name="Footer Placeholder 2">
            <a:extLst>
              <a:ext uri="{FF2B5EF4-FFF2-40B4-BE49-F238E27FC236}">
                <a16:creationId xmlns:a16="http://schemas.microsoft.com/office/drawing/2014/main" id="{90DE15A5-4D9F-1F4C-A2FE-BCE9333BF5EC}"/>
              </a:ext>
            </a:extLst>
          </p:cNvPr>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F41D764D-58D3-C848-A5CF-E3744B83DFB7}"/>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13" name="Title 12">
            <a:extLst>
              <a:ext uri="{FF2B5EF4-FFF2-40B4-BE49-F238E27FC236}">
                <a16:creationId xmlns:a16="http://schemas.microsoft.com/office/drawing/2014/main" id="{58C4667B-36E6-384D-9236-5ED44E3130B6}"/>
              </a:ext>
            </a:extLst>
          </p:cNvPr>
          <p:cNvSpPr>
            <a:spLocks noGrp="1"/>
          </p:cNvSpPr>
          <p:nvPr>
            <p:ph type="title"/>
          </p:nvPr>
        </p:nvSpPr>
        <p:spPr>
          <a:xfrm>
            <a:off x="6094476" y="365760"/>
            <a:ext cx="2878074" cy="2034540"/>
          </a:xfrm>
          <a:solidFill>
            <a:schemeClr val="tx2"/>
          </a:solidFill>
          <a:ln w="12700">
            <a:noFill/>
          </a:ln>
        </p:spPr>
        <p:txBody>
          <a:bodyPr vert="horz" lIns="182880" tIns="91440" rIns="182880" bIns="155448" rtlCol="0" anchor="t" anchorCtr="0">
            <a:noAutofit/>
          </a:bodyPr>
          <a:lstStyle>
            <a:lvl1pPr>
              <a:defRPr lang="en-US" dirty="0">
                <a:ln w="9525">
                  <a:noFill/>
                </a:ln>
                <a:solidFill>
                  <a:schemeClr val="bg1"/>
                </a:solidFill>
              </a:defRPr>
            </a:lvl1pPr>
          </a:lstStyle>
          <a:p>
            <a:pPr marL="0" lvl="0" indent="0">
              <a:spcAft>
                <a:spcPts val="1500"/>
              </a:spcAft>
              <a:buFont typeface="Arial" panose="020B0604020202020204" pitchFamily="34" charset="0"/>
            </a:pPr>
            <a:r>
              <a:rPr lang="en-US"/>
              <a:t>Click to edit Master title style</a:t>
            </a:r>
            <a:endParaRPr lang="en-US" dirty="0"/>
          </a:p>
        </p:txBody>
      </p:sp>
      <p:sp>
        <p:nvSpPr>
          <p:cNvPr id="10" name="Content Placeholder 4">
            <a:extLst>
              <a:ext uri="{FF2B5EF4-FFF2-40B4-BE49-F238E27FC236}">
                <a16:creationId xmlns:a16="http://schemas.microsoft.com/office/drawing/2014/main" id="{53601784-4D78-4579-A49D-1EDD743CA563}"/>
              </a:ext>
            </a:extLst>
          </p:cNvPr>
          <p:cNvSpPr>
            <a:spLocks noGrp="1"/>
          </p:cNvSpPr>
          <p:nvPr>
            <p:ph sz="quarter" idx="13"/>
          </p:nvPr>
        </p:nvSpPr>
        <p:spPr>
          <a:xfrm>
            <a:off x="8972550" y="2400300"/>
            <a:ext cx="2857500" cy="2057400"/>
          </a:xfrm>
          <a:solidFill>
            <a:schemeClr val="bg1"/>
          </a:solidFill>
        </p:spPr>
        <p:txBody>
          <a:bodyPr tIns="137160" rIns="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5">
            <a:extLst>
              <a:ext uri="{FF2B5EF4-FFF2-40B4-BE49-F238E27FC236}">
                <a16:creationId xmlns:a16="http://schemas.microsoft.com/office/drawing/2014/main" id="{D263A39B-32BF-4C6F-BD0D-5E8D082789DB}"/>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651095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ingle Column - Purp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5D1C46-DA5B-44B3-B594-6A390F5F6E6E}"/>
              </a:ext>
            </a:extLst>
          </p:cNvPr>
          <p:cNvSpPr/>
          <p:nvPr userDrawn="1"/>
        </p:nvSpPr>
        <p:spPr bwMode="white">
          <a:xfrm>
            <a:off x="0" y="0"/>
            <a:ext cx="32385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lIns="182880"/>
          <a:lstStyle/>
          <a:p>
            <a:endParaRPr lang="en-US" dirty="0"/>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p>
            <a:fld id="{762E77F0-FB5B-4E8E-9BC9-34F14560A017}" type="slidenum">
              <a:rPr lang="en-US" smtClean="0"/>
              <a:pPr/>
              <a:t>‹#›</a:t>
            </a:fld>
            <a:endParaRPr lang="en-US"/>
          </a:p>
        </p:txBody>
      </p:sp>
      <p:sp>
        <p:nvSpPr>
          <p:cNvPr id="7" name="Text Placeholder 6">
            <a:extLst>
              <a:ext uri="{FF2B5EF4-FFF2-40B4-BE49-F238E27FC236}">
                <a16:creationId xmlns:a16="http://schemas.microsoft.com/office/drawing/2014/main" id="{0C6E8562-C69B-42CE-9B97-C49901A78C63}"/>
              </a:ext>
            </a:extLst>
          </p:cNvPr>
          <p:cNvSpPr>
            <a:spLocks noGrp="1"/>
          </p:cNvSpPr>
          <p:nvPr>
            <p:ph type="body" sz="quarter" idx="12"/>
          </p:nvPr>
        </p:nvSpPr>
        <p:spPr>
          <a:xfrm>
            <a:off x="3238500" y="310896"/>
            <a:ext cx="8580120" cy="6176772"/>
          </a:xfrm>
        </p:spPr>
        <p:txBody>
          <a:bodyPr vert="horz" lIns="182880" tIns="0" rIns="0" bIns="0" rtlCol="0">
            <a:noAutofit/>
          </a:bodyPr>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dirty="0"/>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dirty="0"/>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dirty="0"/>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dirty="0"/>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a:extLst>
              <a:ext uri="{FF2B5EF4-FFF2-40B4-BE49-F238E27FC236}">
                <a16:creationId xmlns:a16="http://schemas.microsoft.com/office/drawing/2014/main" id="{CEE0D214-5EFB-4536-817F-2F16EEFF0DD4}"/>
              </a:ext>
            </a:extLst>
          </p:cNvPr>
          <p:cNvSpPr>
            <a:spLocks noGrp="1"/>
          </p:cNvSpPr>
          <p:nvPr>
            <p:ph type="body" sz="quarter" idx="13" hasCustomPrompt="1"/>
          </p:nvPr>
        </p:nvSpPr>
        <p:spPr>
          <a:xfrm>
            <a:off x="344487" y="1843749"/>
            <a:ext cx="2608263" cy="1140245"/>
          </a:xfrm>
        </p:spPr>
        <p:txBody>
          <a:bodyPr lIns="0" tIns="0" rIns="0">
            <a:noAutofit/>
          </a:bodyPr>
          <a:lstStyle>
            <a:lvl1pPr marL="0" indent="0" algn="l" fontAlgn="base">
              <a:lnSpc>
                <a:spcPct val="100000"/>
              </a:lnSpc>
              <a:spcBef>
                <a:spcPts val="0"/>
              </a:spcBef>
              <a:buFont typeface="Arial" panose="020B0604020202020204" pitchFamily="34" charset="0"/>
              <a:buNone/>
              <a:defRPr lang="en-US" sz="1900" kern="1200" dirty="0">
                <a:ln w="3175">
                  <a:noFill/>
                </a:ln>
                <a:solidFill>
                  <a:schemeClr val="bg1"/>
                </a:solidFill>
                <a:latin typeface="+mn-lt"/>
                <a:ea typeface="+mn-ea"/>
                <a:cs typeface="+mn-cs"/>
              </a:defRPr>
            </a:lvl1pPr>
          </a:lstStyle>
          <a:p>
            <a:r>
              <a:rPr lang="en-US" dirty="0"/>
              <a:t>Subtitle or callout if needed, all titles and subtitles are sentence case </a:t>
            </a:r>
          </a:p>
        </p:txBody>
      </p:sp>
      <p:sp>
        <p:nvSpPr>
          <p:cNvPr id="5" name="Title 4">
            <a:extLst>
              <a:ext uri="{FF2B5EF4-FFF2-40B4-BE49-F238E27FC236}">
                <a16:creationId xmlns:a16="http://schemas.microsoft.com/office/drawing/2014/main" id="{34064204-D3C0-994D-BBAC-5C11DF588005}"/>
              </a:ext>
            </a:extLst>
          </p:cNvPr>
          <p:cNvSpPr>
            <a:spLocks noGrp="1"/>
          </p:cNvSpPr>
          <p:nvPr>
            <p:ph type="title"/>
          </p:nvPr>
        </p:nvSpPr>
        <p:spPr>
          <a:xfrm>
            <a:off x="334497" y="268589"/>
            <a:ext cx="2620793" cy="1531053"/>
          </a:xfrm>
        </p:spPr>
        <p:txBody>
          <a:bodyPr/>
          <a:lstStyle>
            <a:lvl1pPr>
              <a:defRPr>
                <a:solidFill>
                  <a:schemeClr val="bg1"/>
                </a:solidFill>
              </a:defRPr>
            </a:lvl1pPr>
          </a:lstStyle>
          <a:p>
            <a:r>
              <a:rPr lang="en-US"/>
              <a:t>Click to edit Master title style</a:t>
            </a:r>
            <a:endParaRPr lang="en-US" dirty="0"/>
          </a:p>
        </p:txBody>
      </p:sp>
      <p:sp>
        <p:nvSpPr>
          <p:cNvPr id="10" name="Freeform 5">
            <a:extLst>
              <a:ext uri="{FF2B5EF4-FFF2-40B4-BE49-F238E27FC236}">
                <a16:creationId xmlns:a16="http://schemas.microsoft.com/office/drawing/2014/main" id="{B4752C1F-6E8C-435A-BAC0-434144BBAEC8}"/>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26391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Three Quarters Image Slide">
    <p:bg>
      <p:bgPr>
        <a:solidFill>
          <a:schemeClr val="accent2"/>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30FBA71-49B8-5848-9C59-635D2786CAFC}"/>
              </a:ext>
            </a:extLst>
          </p:cNvPr>
          <p:cNvSpPr>
            <a:spLocks noGrp="1"/>
          </p:cNvSpPr>
          <p:nvPr>
            <p:ph type="pic" sz="quarter" idx="14" hasCustomPrompt="1"/>
          </p:nvPr>
        </p:nvSpPr>
        <p:spPr bwMode="white">
          <a:xfrm>
            <a:off x="3238500" y="0"/>
            <a:ext cx="8953500"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dirty="0"/>
              <a:t>Click icon in the center of box to add picture</a:t>
            </a:r>
          </a:p>
          <a:p>
            <a:pPr marR="0" lvl="0" fontAlgn="auto">
              <a:buSzTx/>
              <a:tabLst/>
            </a:pPr>
            <a:endParaRPr lang="en-US" dirty="0"/>
          </a:p>
          <a:p>
            <a:pPr marR="0" lvl="0" fontAlgn="auto">
              <a:buSzTx/>
              <a:tabLst/>
            </a:pPr>
            <a:endParaRPr lang="en-US" dirty="0"/>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5" name="Title 4">
            <a:extLst>
              <a:ext uri="{FF2B5EF4-FFF2-40B4-BE49-F238E27FC236}">
                <a16:creationId xmlns:a16="http://schemas.microsoft.com/office/drawing/2014/main" id="{F2ACCC36-2E9C-6D4C-BB6B-7A9BA138E936}"/>
              </a:ext>
            </a:extLst>
          </p:cNvPr>
          <p:cNvSpPr>
            <a:spLocks noGrp="1"/>
          </p:cNvSpPr>
          <p:nvPr>
            <p:ph type="title"/>
          </p:nvPr>
        </p:nvSpPr>
        <p:spPr>
          <a:xfrm>
            <a:off x="334496" y="268589"/>
            <a:ext cx="2618254" cy="1531053"/>
          </a:xfrm>
        </p:spPr>
        <p:txBody>
          <a:bodyPr/>
          <a:lstStyle>
            <a:lvl1pPr>
              <a:defRPr>
                <a:ln w="9525">
                  <a:noFill/>
                </a:ln>
                <a:solidFill>
                  <a:schemeClr val="bg1"/>
                </a:solidFill>
              </a:defRPr>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974D1DD3-642B-4C79-A73C-241B70A94F6C}"/>
              </a:ext>
            </a:extLst>
          </p:cNvPr>
          <p:cNvSpPr>
            <a:spLocks noGrp="1"/>
          </p:cNvSpPr>
          <p:nvPr>
            <p:ph type="body" sz="quarter" idx="13" hasCustomPrompt="1"/>
          </p:nvPr>
        </p:nvSpPr>
        <p:spPr>
          <a:xfrm>
            <a:off x="344487" y="1843749"/>
            <a:ext cx="2608263" cy="1140245"/>
          </a:xfrm>
        </p:spPr>
        <p:txBody>
          <a:bodyPr lIns="0" tIns="0" rIns="0">
            <a:noAutofit/>
          </a:bodyPr>
          <a:lstStyle>
            <a:lvl1pPr marL="0" indent="0" algn="l" fontAlgn="base">
              <a:lnSpc>
                <a:spcPct val="100000"/>
              </a:lnSpc>
              <a:spcBef>
                <a:spcPts val="0"/>
              </a:spcBef>
              <a:buFont typeface="Arial" panose="020B0604020202020204" pitchFamily="34" charset="0"/>
              <a:buNone/>
              <a:defRPr lang="en-US" sz="1900" kern="1200" dirty="0">
                <a:ln w="3175">
                  <a:noFill/>
                </a:ln>
                <a:solidFill>
                  <a:schemeClr val="bg1"/>
                </a:solidFill>
                <a:latin typeface="+mn-lt"/>
                <a:ea typeface="+mn-ea"/>
                <a:cs typeface="+mn-cs"/>
              </a:defRPr>
            </a:lvl1pPr>
          </a:lstStyle>
          <a:p>
            <a:r>
              <a:rPr lang="en-US" dirty="0"/>
              <a:t>Subtitle or callout if needed, all titles and subtitles are sentence case </a:t>
            </a:r>
          </a:p>
        </p:txBody>
      </p:sp>
      <p:sp>
        <p:nvSpPr>
          <p:cNvPr id="9" name="Freeform 5">
            <a:extLst>
              <a:ext uri="{FF2B5EF4-FFF2-40B4-BE49-F238E27FC236}">
                <a16:creationId xmlns:a16="http://schemas.microsoft.com/office/drawing/2014/main" id="{E62B4C78-B914-4446-A66F-140BF3BF0639}"/>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90862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Column">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lIns="182880"/>
          <a:lstStyle/>
          <a:p>
            <a:endParaRPr lang="en-US"/>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p>
            <a:fld id="{762E77F0-FB5B-4E8E-9BC9-34F14560A017}" type="slidenum">
              <a:rPr lang="en-US" smtClean="0"/>
              <a:pPr/>
              <a:t>‹#›</a:t>
            </a:fld>
            <a:endParaRPr lang="en-US"/>
          </a:p>
        </p:txBody>
      </p:sp>
      <p:sp>
        <p:nvSpPr>
          <p:cNvPr id="7" name="Text Placeholder 6">
            <a:extLst>
              <a:ext uri="{FF2B5EF4-FFF2-40B4-BE49-F238E27FC236}">
                <a16:creationId xmlns:a16="http://schemas.microsoft.com/office/drawing/2014/main" id="{0C6E8562-C69B-42CE-9B97-C49901A78C63}"/>
              </a:ext>
            </a:extLst>
          </p:cNvPr>
          <p:cNvSpPr>
            <a:spLocks noGrp="1"/>
          </p:cNvSpPr>
          <p:nvPr>
            <p:ph type="body" sz="quarter" idx="12"/>
          </p:nvPr>
        </p:nvSpPr>
        <p:spPr>
          <a:xfrm>
            <a:off x="3238500" y="310896"/>
            <a:ext cx="8580120" cy="6176772"/>
          </a:xfrm>
        </p:spPr>
        <p:txBody>
          <a:bodyPr vert="horz" lIns="18288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a:extLst>
              <a:ext uri="{FF2B5EF4-FFF2-40B4-BE49-F238E27FC236}">
                <a16:creationId xmlns:a16="http://schemas.microsoft.com/office/drawing/2014/main" id="{CEE0D214-5EFB-4536-817F-2F16EEFF0DD4}"/>
              </a:ext>
            </a:extLst>
          </p:cNvPr>
          <p:cNvSpPr>
            <a:spLocks noGrp="1"/>
          </p:cNvSpPr>
          <p:nvPr>
            <p:ph type="body" sz="quarter" idx="13" hasCustomPrompt="1"/>
          </p:nvPr>
        </p:nvSpPr>
        <p:spPr>
          <a:xfrm>
            <a:off x="344487" y="1843749"/>
            <a:ext cx="2608263" cy="1140245"/>
          </a:xfrm>
        </p:spPr>
        <p:txBody>
          <a:bodyPr lIns="0" tIns="0" rIns="0">
            <a:noAutofit/>
          </a:bodyPr>
          <a:lstStyle>
            <a:lvl1pPr marL="0" indent="0" algn="l" fontAlgn="base">
              <a:lnSpc>
                <a:spcPct val="100000"/>
              </a:lnSpc>
              <a:spcBef>
                <a:spcPts val="0"/>
              </a:spcBef>
              <a:buFont typeface="Arial" panose="020B0604020202020204" pitchFamily="34" charset="0"/>
              <a:buNone/>
              <a:defRPr lang="en-US" sz="1900" kern="1200" dirty="0">
                <a:ln w="3175">
                  <a:noFill/>
                </a:ln>
                <a:solidFill>
                  <a:schemeClr val="tx1"/>
                </a:solidFill>
                <a:latin typeface="+mn-lt"/>
                <a:ea typeface="+mn-ea"/>
                <a:cs typeface="+mn-cs"/>
              </a:defRPr>
            </a:lvl1pPr>
          </a:lstStyle>
          <a:p>
            <a:r>
              <a:rPr lang="en-US" dirty="0"/>
              <a:t>Subtitle or callout if needed, all titles and subtitles are sentence case </a:t>
            </a:r>
          </a:p>
        </p:txBody>
      </p:sp>
      <p:sp>
        <p:nvSpPr>
          <p:cNvPr id="5" name="Title 4">
            <a:extLst>
              <a:ext uri="{FF2B5EF4-FFF2-40B4-BE49-F238E27FC236}">
                <a16:creationId xmlns:a16="http://schemas.microsoft.com/office/drawing/2014/main" id="{34064204-D3C0-994D-BBAC-5C11DF588005}"/>
              </a:ext>
            </a:extLst>
          </p:cNvPr>
          <p:cNvSpPr>
            <a:spLocks noGrp="1"/>
          </p:cNvSpPr>
          <p:nvPr>
            <p:ph type="title"/>
          </p:nvPr>
        </p:nvSpPr>
        <p:spPr>
          <a:xfrm>
            <a:off x="334497" y="268589"/>
            <a:ext cx="2620793" cy="1531053"/>
          </a:xfrm>
        </p:spPr>
        <p:txBody>
          <a:bodyPr/>
          <a:lstStyle/>
          <a:p>
            <a:r>
              <a:rPr lang="en-US"/>
              <a:t>Click to edit Master title style</a:t>
            </a:r>
            <a:endParaRPr lang="en-US" dirty="0"/>
          </a:p>
        </p:txBody>
      </p:sp>
    </p:spTree>
    <p:extLst>
      <p:ext uri="{BB962C8B-B14F-4D97-AF65-F5344CB8AC3E}">
        <p14:creationId xmlns:p14="http://schemas.microsoft.com/office/powerpoint/2010/main" val="18669587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1/4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5A6104-2147-ED48-827D-CB214B123CF6}"/>
              </a:ext>
            </a:extLst>
          </p:cNvPr>
          <p:cNvSpPr/>
          <p:nvPr userDrawn="1"/>
        </p:nvSpPr>
        <p:spPr bwMode="white">
          <a:xfrm>
            <a:off x="0" y="0"/>
            <a:ext cx="6096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 name="Title 1">
            <a:extLst>
              <a:ext uri="{FF2B5EF4-FFF2-40B4-BE49-F238E27FC236}">
                <a16:creationId xmlns:a16="http://schemas.microsoft.com/office/drawing/2014/main" id="{4667B03D-3B0E-4A16-8455-9D5E13184485}"/>
              </a:ext>
            </a:extLst>
          </p:cNvPr>
          <p:cNvSpPr>
            <a:spLocks noGrp="1"/>
          </p:cNvSpPr>
          <p:nvPr>
            <p:ph type="title"/>
          </p:nvPr>
        </p:nvSpPr>
        <p:spPr>
          <a:xfrm>
            <a:off x="333757" y="269748"/>
            <a:ext cx="5188503" cy="2347946"/>
          </a:xfrm>
          <a:ln w="12700">
            <a:noFill/>
          </a:ln>
        </p:spPr>
        <p:txBody>
          <a:bodyPr vert="horz" lIns="0" tIns="0" rIns="0" bIns="0" rtlCol="0" anchor="t" anchorCtr="0">
            <a:noAutofit/>
          </a:bodyPr>
          <a:lstStyle>
            <a:lvl1pPr>
              <a:defRPr lang="en-US" dirty="0">
                <a:ln w="9525">
                  <a:noFill/>
                </a:ln>
                <a:solidFill>
                  <a:schemeClr val="bg1"/>
                </a:solidFill>
              </a:defRPr>
            </a:lvl1pPr>
          </a:lstStyle>
          <a:p>
            <a:pPr marL="0" lvl="0"/>
            <a:r>
              <a:rPr lang="en-US"/>
              <a:t>Click to edit Master title style</a:t>
            </a:r>
            <a:endParaRPr lang="en-US" dirty="0"/>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p>
            <a:fld id="{762E77F0-FB5B-4E8E-9BC9-34F14560A017}" type="slidenum">
              <a:rPr lang="en-US" smtClean="0"/>
              <a:pPr/>
              <a:t>‹#›</a:t>
            </a:fld>
            <a:endParaRPr lang="en-US"/>
          </a:p>
        </p:txBody>
      </p:sp>
      <p:sp>
        <p:nvSpPr>
          <p:cNvPr id="7" name="Text Placeholder 6">
            <a:extLst>
              <a:ext uri="{FF2B5EF4-FFF2-40B4-BE49-F238E27FC236}">
                <a16:creationId xmlns:a16="http://schemas.microsoft.com/office/drawing/2014/main" id="{0C6E8562-C69B-42CE-9B97-C49901A78C63}"/>
              </a:ext>
            </a:extLst>
          </p:cNvPr>
          <p:cNvSpPr>
            <a:spLocks noGrp="1"/>
          </p:cNvSpPr>
          <p:nvPr>
            <p:ph type="body" sz="quarter" idx="12"/>
          </p:nvPr>
        </p:nvSpPr>
        <p:spPr>
          <a:xfrm>
            <a:off x="348146" y="3911602"/>
            <a:ext cx="2604228" cy="2551857"/>
          </a:xfrm>
        </p:spPr>
        <p:txBody>
          <a:bodyPr lIns="0">
            <a:noAutofit/>
          </a:bodyPr>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15">
            <a:extLst>
              <a:ext uri="{FF2B5EF4-FFF2-40B4-BE49-F238E27FC236}">
                <a16:creationId xmlns:a16="http://schemas.microsoft.com/office/drawing/2014/main" id="{E7D95B2B-F8E6-DF49-975B-2D0856FD7834}"/>
              </a:ext>
            </a:extLst>
          </p:cNvPr>
          <p:cNvSpPr>
            <a:spLocks noGrp="1"/>
          </p:cNvSpPr>
          <p:nvPr>
            <p:ph type="pic" sz="quarter" idx="13" hasCustomPrompt="1"/>
          </p:nvPr>
        </p:nvSpPr>
        <p:spPr bwMode="white">
          <a:xfrm>
            <a:off x="6094476" y="0"/>
            <a:ext cx="6094476" cy="3429000"/>
          </a:xfrm>
          <a:solidFill>
            <a:schemeClr val="bg1">
              <a:lumMod val="75000"/>
            </a:schemeClr>
          </a:solidFill>
        </p:spPr>
        <p:txBody>
          <a:bodyPr/>
          <a:lstStyle>
            <a:lvl1pPr marL="142875" marR="0" indent="-142875" algn="l" defTabSz="914400" rtl="0" eaLnBrk="1" fontAlgn="auto" latinLnBrk="0" hangingPunct="1">
              <a:lnSpc>
                <a:spcPct val="100000"/>
              </a:lnSpc>
              <a:spcBef>
                <a:spcPts val="0"/>
              </a:spcBef>
              <a:spcAft>
                <a:spcPts val="1500"/>
              </a:spcAft>
              <a:buClr>
                <a:schemeClr val="tx2"/>
              </a:buClr>
              <a:buSzTx/>
              <a:buFont typeface="Arial" panose="020B0604020202020204" pitchFamily="34" charset="0"/>
              <a:buChar char="•"/>
              <a:tabLst/>
              <a:defRPr/>
            </a:lvl1pPr>
          </a:lstStyle>
          <a:p>
            <a:pPr marL="142875" marR="0" lvl="0" indent="-142875" algn="l" defTabSz="914400" rtl="0" eaLnBrk="1" fontAlgn="auto" latinLnBrk="0" hangingPunct="1">
              <a:lnSpc>
                <a:spcPct val="100000"/>
              </a:lnSpc>
              <a:spcBef>
                <a:spcPts val="0"/>
              </a:spcBef>
              <a:spcAft>
                <a:spcPts val="1500"/>
              </a:spcAft>
              <a:buClr>
                <a:schemeClr val="tx2"/>
              </a:buClr>
              <a:buSzTx/>
              <a:buFont typeface="Arial" panose="020B0604020202020204" pitchFamily="34" charset="0"/>
              <a:buChar char="•"/>
              <a:tabLst/>
              <a:defRPr/>
            </a:pPr>
            <a:r>
              <a:rPr lang="en-US"/>
              <a:t>Click icon in the center of box to add picture</a:t>
            </a:r>
          </a:p>
          <a:p>
            <a:endParaRPr lang="en-US"/>
          </a:p>
          <a:p>
            <a:endParaRPr lang="en-US"/>
          </a:p>
        </p:txBody>
      </p:sp>
      <p:sp>
        <p:nvSpPr>
          <p:cNvPr id="18" name="Text Placeholder 17">
            <a:extLst>
              <a:ext uri="{FF2B5EF4-FFF2-40B4-BE49-F238E27FC236}">
                <a16:creationId xmlns:a16="http://schemas.microsoft.com/office/drawing/2014/main" id="{7C815302-58BA-544A-A70E-11B5AE7C074B}"/>
              </a:ext>
            </a:extLst>
          </p:cNvPr>
          <p:cNvSpPr>
            <a:spLocks noGrp="1"/>
          </p:cNvSpPr>
          <p:nvPr>
            <p:ph type="body" sz="quarter" idx="14" hasCustomPrompt="1"/>
          </p:nvPr>
        </p:nvSpPr>
        <p:spPr>
          <a:xfrm>
            <a:off x="344487" y="3564208"/>
            <a:ext cx="2608263" cy="392906"/>
          </a:xfrm>
        </p:spPr>
        <p:txBody>
          <a:bodyPr vert="horz" lIns="0" tIns="0" rIns="0" bIns="0" rtlCol="0">
            <a:noAutofit/>
          </a:bodyPr>
          <a:lstStyle>
            <a:lvl1pPr marL="0" indent="0">
              <a:buNone/>
              <a:defRPr lang="en-US" sz="1900">
                <a:ln w="3175">
                  <a:noFill/>
                </a:ln>
                <a:solidFill>
                  <a:schemeClr val="tx2"/>
                </a:solidFill>
              </a:defRPr>
            </a:lvl1pPr>
          </a:lstStyle>
          <a:p>
            <a:pPr lvl="0" fontAlgn="base"/>
            <a:r>
              <a:rPr lang="en-US" dirty="0"/>
              <a:t>Column Header 1</a:t>
            </a:r>
          </a:p>
        </p:txBody>
      </p:sp>
      <p:sp>
        <p:nvSpPr>
          <p:cNvPr id="22" name="Text Placeholder 21">
            <a:extLst>
              <a:ext uri="{FF2B5EF4-FFF2-40B4-BE49-F238E27FC236}">
                <a16:creationId xmlns:a16="http://schemas.microsoft.com/office/drawing/2014/main" id="{8E5A713F-3F9A-164E-8906-908A2E37AEDC}"/>
              </a:ext>
            </a:extLst>
          </p:cNvPr>
          <p:cNvSpPr>
            <a:spLocks noGrp="1"/>
          </p:cNvSpPr>
          <p:nvPr>
            <p:ph type="body" sz="quarter" idx="15" hasCustomPrompt="1"/>
          </p:nvPr>
        </p:nvSpPr>
        <p:spPr>
          <a:xfrm>
            <a:off x="3238501" y="3563605"/>
            <a:ext cx="2608263" cy="393192"/>
          </a:xfrm>
        </p:spPr>
        <p:txBody>
          <a:bodyPr vert="horz" lIns="0" tIns="0" rIns="0" bIns="0" rtlCol="0">
            <a:noAutofit/>
          </a:bodyPr>
          <a:lstStyle>
            <a:lvl1pPr marL="0" indent="0">
              <a:buNone/>
              <a:defRPr lang="en-US" sz="1900" kern="1200" dirty="0">
                <a:ln w="3175">
                  <a:noFill/>
                </a:ln>
                <a:solidFill>
                  <a:schemeClr val="tx2"/>
                </a:solidFill>
                <a:latin typeface="+mn-lt"/>
                <a:ea typeface="+mn-ea"/>
                <a:cs typeface="+mn-cs"/>
              </a:defRPr>
            </a:lvl1pPr>
          </a:lstStyle>
          <a:p>
            <a:pPr marL="0" lvl="0" indent="0" algn="l" defTabSz="914400" rtl="0" eaLnBrk="1" fontAlgn="base" latinLnBrk="0" hangingPunct="1">
              <a:lnSpc>
                <a:spcPct val="100000"/>
              </a:lnSpc>
              <a:spcBef>
                <a:spcPts val="0"/>
              </a:spcBef>
              <a:spcAft>
                <a:spcPts val="1500"/>
              </a:spcAft>
              <a:buClr>
                <a:schemeClr val="tx2"/>
              </a:buClr>
              <a:buFont typeface="Arial" panose="020B0604020202020204" pitchFamily="34" charset="0"/>
              <a:buNone/>
            </a:pPr>
            <a:r>
              <a:rPr lang="en-US" dirty="0"/>
              <a:t>Column Header 2</a:t>
            </a:r>
          </a:p>
        </p:txBody>
      </p:sp>
      <p:sp>
        <p:nvSpPr>
          <p:cNvPr id="24" name="Text Placeholder 23">
            <a:extLst>
              <a:ext uri="{FF2B5EF4-FFF2-40B4-BE49-F238E27FC236}">
                <a16:creationId xmlns:a16="http://schemas.microsoft.com/office/drawing/2014/main" id="{52B11054-EA62-C241-B60E-B5FC645F961F}"/>
              </a:ext>
            </a:extLst>
          </p:cNvPr>
          <p:cNvSpPr>
            <a:spLocks noGrp="1"/>
          </p:cNvSpPr>
          <p:nvPr>
            <p:ph type="body" sz="quarter" idx="16" hasCustomPrompt="1"/>
          </p:nvPr>
        </p:nvSpPr>
        <p:spPr>
          <a:xfrm>
            <a:off x="6096001" y="3563605"/>
            <a:ext cx="2608307" cy="393192"/>
          </a:xfrm>
        </p:spPr>
        <p:txBody>
          <a:bodyPr vert="horz" lIns="0" tIns="0" rIns="0" bIns="0" rtlCol="0">
            <a:noAutofit/>
          </a:bodyPr>
          <a:lstStyle>
            <a:lvl1pPr marL="0" indent="0">
              <a:buNone/>
              <a:defRPr lang="en-US" sz="1900" kern="1200" dirty="0">
                <a:ln w="3175">
                  <a:noFill/>
                </a:ln>
                <a:solidFill>
                  <a:schemeClr val="tx2"/>
                </a:solidFill>
                <a:latin typeface="+mn-lt"/>
                <a:ea typeface="+mn-ea"/>
                <a:cs typeface="+mn-cs"/>
              </a:defRPr>
            </a:lvl1pPr>
          </a:lstStyle>
          <a:p>
            <a:pPr marL="0" lvl="0" indent="0" algn="l" defTabSz="914400" rtl="0" eaLnBrk="1" fontAlgn="base" latinLnBrk="0" hangingPunct="1">
              <a:lnSpc>
                <a:spcPct val="100000"/>
              </a:lnSpc>
              <a:spcBef>
                <a:spcPts val="0"/>
              </a:spcBef>
              <a:spcAft>
                <a:spcPts val="1500"/>
              </a:spcAft>
              <a:buClr>
                <a:schemeClr val="tx2"/>
              </a:buClr>
              <a:buFont typeface="Arial" panose="020B0604020202020204" pitchFamily="34" charset="0"/>
              <a:buNone/>
            </a:pPr>
            <a:r>
              <a:rPr lang="en-US" dirty="0"/>
              <a:t>Column Header 3</a:t>
            </a:r>
          </a:p>
        </p:txBody>
      </p:sp>
      <p:sp>
        <p:nvSpPr>
          <p:cNvPr id="26" name="Text Placeholder 25">
            <a:extLst>
              <a:ext uri="{FF2B5EF4-FFF2-40B4-BE49-F238E27FC236}">
                <a16:creationId xmlns:a16="http://schemas.microsoft.com/office/drawing/2014/main" id="{5F174BBE-E3FD-3243-B5B9-46D5793B72E1}"/>
              </a:ext>
            </a:extLst>
          </p:cNvPr>
          <p:cNvSpPr>
            <a:spLocks noGrp="1"/>
          </p:cNvSpPr>
          <p:nvPr>
            <p:ph type="body" sz="quarter" idx="17" hasCustomPrompt="1"/>
          </p:nvPr>
        </p:nvSpPr>
        <p:spPr>
          <a:xfrm>
            <a:off x="8972550" y="3563605"/>
            <a:ext cx="2608322" cy="393192"/>
          </a:xfrm>
        </p:spPr>
        <p:txBody>
          <a:bodyPr vert="horz" lIns="0" tIns="0" rIns="0" bIns="0" rtlCol="0">
            <a:noAutofit/>
          </a:bodyPr>
          <a:lstStyle>
            <a:lvl1pPr marL="0" indent="0">
              <a:buNone/>
              <a:defRPr lang="en-US" sz="1900" kern="1200" dirty="0">
                <a:ln w="3175">
                  <a:noFill/>
                </a:ln>
                <a:solidFill>
                  <a:schemeClr val="tx2"/>
                </a:solidFill>
                <a:latin typeface="+mn-lt"/>
                <a:ea typeface="+mn-ea"/>
                <a:cs typeface="+mn-cs"/>
              </a:defRPr>
            </a:lvl1pPr>
          </a:lstStyle>
          <a:p>
            <a:pPr marL="0" lvl="0" indent="0" algn="l" defTabSz="914400" rtl="0" eaLnBrk="1" fontAlgn="base" latinLnBrk="0" hangingPunct="1">
              <a:lnSpc>
                <a:spcPct val="100000"/>
              </a:lnSpc>
              <a:spcBef>
                <a:spcPts val="0"/>
              </a:spcBef>
              <a:spcAft>
                <a:spcPts val="1500"/>
              </a:spcAft>
              <a:buClr>
                <a:schemeClr val="tx2"/>
              </a:buClr>
              <a:buFont typeface="Arial" panose="020B0604020202020204" pitchFamily="34" charset="0"/>
              <a:buNone/>
            </a:pPr>
            <a:r>
              <a:rPr lang="en-US" dirty="0"/>
              <a:t>Column Header 4</a:t>
            </a:r>
          </a:p>
        </p:txBody>
      </p:sp>
      <p:sp>
        <p:nvSpPr>
          <p:cNvPr id="28" name="Text Placeholder 27">
            <a:extLst>
              <a:ext uri="{FF2B5EF4-FFF2-40B4-BE49-F238E27FC236}">
                <a16:creationId xmlns:a16="http://schemas.microsoft.com/office/drawing/2014/main" id="{C0184701-AA4C-194F-A41C-3F1116AD556C}"/>
              </a:ext>
            </a:extLst>
          </p:cNvPr>
          <p:cNvSpPr>
            <a:spLocks noGrp="1"/>
          </p:cNvSpPr>
          <p:nvPr>
            <p:ph type="body" sz="quarter" idx="18"/>
          </p:nvPr>
        </p:nvSpPr>
        <p:spPr>
          <a:xfrm>
            <a:off x="3241240" y="3902784"/>
            <a:ext cx="2605524" cy="2551580"/>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ext Placeholder 29">
            <a:extLst>
              <a:ext uri="{FF2B5EF4-FFF2-40B4-BE49-F238E27FC236}">
                <a16:creationId xmlns:a16="http://schemas.microsoft.com/office/drawing/2014/main" id="{34FDDF5D-3009-854F-8EE1-970F47DC067C}"/>
              </a:ext>
            </a:extLst>
          </p:cNvPr>
          <p:cNvSpPr>
            <a:spLocks noGrp="1"/>
          </p:cNvSpPr>
          <p:nvPr>
            <p:ph type="body" sz="quarter" idx="19"/>
          </p:nvPr>
        </p:nvSpPr>
        <p:spPr>
          <a:xfrm>
            <a:off x="6099204" y="3911077"/>
            <a:ext cx="2604669" cy="2551580"/>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31">
            <a:extLst>
              <a:ext uri="{FF2B5EF4-FFF2-40B4-BE49-F238E27FC236}">
                <a16:creationId xmlns:a16="http://schemas.microsoft.com/office/drawing/2014/main" id="{A7E979D6-BADA-DD44-B570-65D20DD14190}"/>
              </a:ext>
            </a:extLst>
          </p:cNvPr>
          <p:cNvSpPr>
            <a:spLocks noGrp="1"/>
          </p:cNvSpPr>
          <p:nvPr>
            <p:ph type="body" sz="quarter" idx="20"/>
          </p:nvPr>
        </p:nvSpPr>
        <p:spPr>
          <a:xfrm>
            <a:off x="8976204" y="3911077"/>
            <a:ext cx="2604669" cy="2551580"/>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Freeform 5">
            <a:extLst>
              <a:ext uri="{FF2B5EF4-FFF2-40B4-BE49-F238E27FC236}">
                <a16:creationId xmlns:a16="http://schemas.microsoft.com/office/drawing/2014/main" id="{BE21847E-13F4-4E38-8691-D656AF93AA4A}"/>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286134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1/6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5A6104-2147-ED48-827D-CB214B123CF6}"/>
              </a:ext>
            </a:extLst>
          </p:cNvPr>
          <p:cNvSpPr/>
          <p:nvPr userDrawn="1"/>
        </p:nvSpPr>
        <p:spPr bwMode="white">
          <a:xfrm>
            <a:off x="0" y="1"/>
            <a:ext cx="6096000"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 name="Title 1">
            <a:extLst>
              <a:ext uri="{FF2B5EF4-FFF2-40B4-BE49-F238E27FC236}">
                <a16:creationId xmlns:a16="http://schemas.microsoft.com/office/drawing/2014/main" id="{4667B03D-3B0E-4A16-8455-9D5E13184485}"/>
              </a:ext>
            </a:extLst>
          </p:cNvPr>
          <p:cNvSpPr>
            <a:spLocks noGrp="1"/>
          </p:cNvSpPr>
          <p:nvPr>
            <p:ph type="title"/>
          </p:nvPr>
        </p:nvSpPr>
        <p:spPr>
          <a:xfrm>
            <a:off x="333756" y="269748"/>
            <a:ext cx="5647944" cy="1635252"/>
          </a:xfrm>
          <a:ln w="12700">
            <a:noFill/>
          </a:ln>
        </p:spPr>
        <p:txBody>
          <a:bodyPr vert="horz" lIns="0" tIns="0" rIns="0" bIns="0" rtlCol="0" anchor="t" anchorCtr="0">
            <a:noAutofit/>
          </a:bodyPr>
          <a:lstStyle>
            <a:lvl1pPr>
              <a:defRPr lang="en-US" dirty="0">
                <a:ln w="9525">
                  <a:noFill/>
                </a:ln>
                <a:solidFill>
                  <a:schemeClr val="bg1"/>
                </a:solidFill>
              </a:defRPr>
            </a:lvl1pPr>
          </a:lstStyle>
          <a:p>
            <a:pPr marL="0" lvl="0"/>
            <a:r>
              <a:rPr lang="en-US"/>
              <a:t>Click to edit Master title style</a:t>
            </a:r>
            <a:endParaRPr lang="en-US" dirty="0"/>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p>
            <a:fld id="{762E77F0-FB5B-4E8E-9BC9-34F14560A017}" type="slidenum">
              <a:rPr lang="en-US" smtClean="0"/>
              <a:pPr/>
              <a:t>‹#›</a:t>
            </a:fld>
            <a:endParaRPr lang="en-US"/>
          </a:p>
        </p:txBody>
      </p:sp>
      <p:sp>
        <p:nvSpPr>
          <p:cNvPr id="7" name="Text Placeholder 6">
            <a:extLst>
              <a:ext uri="{FF2B5EF4-FFF2-40B4-BE49-F238E27FC236}">
                <a16:creationId xmlns:a16="http://schemas.microsoft.com/office/drawing/2014/main" id="{0C6E8562-C69B-42CE-9B97-C49901A78C63}"/>
              </a:ext>
            </a:extLst>
          </p:cNvPr>
          <p:cNvSpPr>
            <a:spLocks noGrp="1"/>
          </p:cNvSpPr>
          <p:nvPr>
            <p:ph type="body" sz="quarter" idx="12"/>
          </p:nvPr>
        </p:nvSpPr>
        <p:spPr>
          <a:xfrm>
            <a:off x="348146" y="2430924"/>
            <a:ext cx="2604228" cy="3544054"/>
          </a:xfrm>
        </p:spPr>
        <p:txBody>
          <a:bodyPr lIns="0">
            <a:noAutofit/>
          </a:bodyPr>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15">
            <a:extLst>
              <a:ext uri="{FF2B5EF4-FFF2-40B4-BE49-F238E27FC236}">
                <a16:creationId xmlns:a16="http://schemas.microsoft.com/office/drawing/2014/main" id="{E7D95B2B-F8E6-DF49-975B-2D0856FD7834}"/>
              </a:ext>
            </a:extLst>
          </p:cNvPr>
          <p:cNvSpPr>
            <a:spLocks noGrp="1"/>
          </p:cNvSpPr>
          <p:nvPr>
            <p:ph type="pic" sz="quarter" idx="13" hasCustomPrompt="1"/>
          </p:nvPr>
        </p:nvSpPr>
        <p:spPr bwMode="white">
          <a:xfrm>
            <a:off x="6094476" y="1"/>
            <a:ext cx="6097524" cy="1905000"/>
          </a:xfrm>
          <a:solidFill>
            <a:schemeClr val="bg1">
              <a:lumMod val="75000"/>
            </a:schemeClr>
          </a:solidFill>
        </p:spPr>
        <p:txBody>
          <a:bodyPr/>
          <a:lstStyle>
            <a:lvl1pPr marL="142875" marR="0" indent="-142875" algn="l" defTabSz="914400" rtl="0" eaLnBrk="1" fontAlgn="auto" latinLnBrk="0" hangingPunct="1">
              <a:lnSpc>
                <a:spcPct val="100000"/>
              </a:lnSpc>
              <a:spcBef>
                <a:spcPts val="0"/>
              </a:spcBef>
              <a:spcAft>
                <a:spcPts val="1500"/>
              </a:spcAft>
              <a:buClr>
                <a:schemeClr val="tx2"/>
              </a:buClr>
              <a:buSzTx/>
              <a:buFont typeface="Arial" panose="020B0604020202020204" pitchFamily="34" charset="0"/>
              <a:buChar char="•"/>
              <a:tabLst/>
              <a:defRPr/>
            </a:lvl1pPr>
          </a:lstStyle>
          <a:p>
            <a:pPr marL="142875" marR="0" lvl="0" indent="-142875" algn="l" defTabSz="914400" rtl="0" eaLnBrk="1" fontAlgn="auto" latinLnBrk="0" hangingPunct="1">
              <a:lnSpc>
                <a:spcPct val="100000"/>
              </a:lnSpc>
              <a:spcBef>
                <a:spcPts val="0"/>
              </a:spcBef>
              <a:spcAft>
                <a:spcPts val="1500"/>
              </a:spcAft>
              <a:buClr>
                <a:schemeClr val="tx2"/>
              </a:buClr>
              <a:buSzTx/>
              <a:buFont typeface="Arial" panose="020B0604020202020204" pitchFamily="34" charset="0"/>
              <a:buChar char="•"/>
              <a:tabLst/>
              <a:defRPr/>
            </a:pPr>
            <a:r>
              <a:rPr lang="en-US"/>
              <a:t>Click icon in the center of box to add picture</a:t>
            </a:r>
          </a:p>
          <a:p>
            <a:endParaRPr lang="en-US"/>
          </a:p>
          <a:p>
            <a:endParaRPr lang="en-US"/>
          </a:p>
        </p:txBody>
      </p:sp>
      <p:sp>
        <p:nvSpPr>
          <p:cNvPr id="18" name="Text Placeholder 17">
            <a:extLst>
              <a:ext uri="{FF2B5EF4-FFF2-40B4-BE49-F238E27FC236}">
                <a16:creationId xmlns:a16="http://schemas.microsoft.com/office/drawing/2014/main" id="{7C815302-58BA-544A-A70E-11B5AE7C074B}"/>
              </a:ext>
            </a:extLst>
          </p:cNvPr>
          <p:cNvSpPr>
            <a:spLocks noGrp="1"/>
          </p:cNvSpPr>
          <p:nvPr>
            <p:ph type="body" sz="quarter" idx="14" hasCustomPrompt="1"/>
          </p:nvPr>
        </p:nvSpPr>
        <p:spPr>
          <a:xfrm>
            <a:off x="344487" y="2083532"/>
            <a:ext cx="2608263" cy="392906"/>
          </a:xfrm>
        </p:spPr>
        <p:txBody>
          <a:bodyPr vert="horz" lIns="0" tIns="0" rIns="0" bIns="0" rtlCol="0">
            <a:noAutofit/>
          </a:bodyPr>
          <a:lstStyle>
            <a:lvl1pPr marL="0" indent="0">
              <a:buNone/>
              <a:defRPr lang="en-US" sz="1900" kern="1200" dirty="0">
                <a:ln w="3175">
                  <a:noFill/>
                </a:ln>
                <a:solidFill>
                  <a:schemeClr val="tx2"/>
                </a:solidFill>
                <a:latin typeface="+mn-lt"/>
                <a:ea typeface="+mn-ea"/>
                <a:cs typeface="+mn-cs"/>
              </a:defRPr>
            </a:lvl1pPr>
          </a:lstStyle>
          <a:p>
            <a:pPr marL="0" lvl="0" indent="0" algn="l" defTabSz="914400" rtl="0" eaLnBrk="1" fontAlgn="base" latinLnBrk="0" hangingPunct="1">
              <a:lnSpc>
                <a:spcPct val="100000"/>
              </a:lnSpc>
              <a:spcBef>
                <a:spcPts val="0"/>
              </a:spcBef>
              <a:spcAft>
                <a:spcPts val="1500"/>
              </a:spcAft>
              <a:buClr>
                <a:schemeClr val="tx2"/>
              </a:buClr>
              <a:buFont typeface="Arial" panose="020B0604020202020204" pitchFamily="34" charset="0"/>
              <a:buNone/>
            </a:pPr>
            <a:r>
              <a:rPr lang="en-US" dirty="0"/>
              <a:t>Column Header 1</a:t>
            </a:r>
          </a:p>
        </p:txBody>
      </p:sp>
      <p:sp>
        <p:nvSpPr>
          <p:cNvPr id="22" name="Text Placeholder 21">
            <a:extLst>
              <a:ext uri="{FF2B5EF4-FFF2-40B4-BE49-F238E27FC236}">
                <a16:creationId xmlns:a16="http://schemas.microsoft.com/office/drawing/2014/main" id="{8E5A713F-3F9A-164E-8906-908A2E37AEDC}"/>
              </a:ext>
            </a:extLst>
          </p:cNvPr>
          <p:cNvSpPr>
            <a:spLocks noGrp="1"/>
          </p:cNvSpPr>
          <p:nvPr>
            <p:ph type="body" sz="quarter" idx="15" hasCustomPrompt="1"/>
          </p:nvPr>
        </p:nvSpPr>
        <p:spPr>
          <a:xfrm>
            <a:off x="3238501" y="2082928"/>
            <a:ext cx="2608263" cy="393192"/>
          </a:xfrm>
        </p:spPr>
        <p:txBody>
          <a:bodyPr vert="horz" lIns="0" tIns="0" rIns="0" bIns="0" rtlCol="0">
            <a:noAutofit/>
          </a:bodyPr>
          <a:lstStyle>
            <a:lvl1pPr marL="0" indent="0">
              <a:buNone/>
              <a:defRPr lang="en-US" sz="1900" kern="1200" dirty="0">
                <a:ln w="3175">
                  <a:noFill/>
                </a:ln>
                <a:solidFill>
                  <a:schemeClr val="tx2"/>
                </a:solidFill>
                <a:latin typeface="+mn-lt"/>
                <a:ea typeface="+mn-ea"/>
                <a:cs typeface="+mn-cs"/>
              </a:defRPr>
            </a:lvl1pPr>
          </a:lstStyle>
          <a:p>
            <a:pPr marL="0" lvl="0" indent="0" algn="l" defTabSz="914400" rtl="0" eaLnBrk="1" fontAlgn="base" latinLnBrk="0" hangingPunct="1">
              <a:lnSpc>
                <a:spcPct val="100000"/>
              </a:lnSpc>
              <a:spcBef>
                <a:spcPts val="0"/>
              </a:spcBef>
              <a:spcAft>
                <a:spcPts val="1500"/>
              </a:spcAft>
              <a:buClr>
                <a:schemeClr val="tx2"/>
              </a:buClr>
              <a:buFont typeface="Arial" panose="020B0604020202020204" pitchFamily="34" charset="0"/>
              <a:buNone/>
            </a:pPr>
            <a:r>
              <a:rPr lang="en-US" dirty="0"/>
              <a:t>Column Header 2</a:t>
            </a:r>
          </a:p>
        </p:txBody>
      </p:sp>
      <p:sp>
        <p:nvSpPr>
          <p:cNvPr id="24" name="Text Placeholder 23">
            <a:extLst>
              <a:ext uri="{FF2B5EF4-FFF2-40B4-BE49-F238E27FC236}">
                <a16:creationId xmlns:a16="http://schemas.microsoft.com/office/drawing/2014/main" id="{52B11054-EA62-C241-B60E-B5FC645F961F}"/>
              </a:ext>
            </a:extLst>
          </p:cNvPr>
          <p:cNvSpPr>
            <a:spLocks noGrp="1"/>
          </p:cNvSpPr>
          <p:nvPr>
            <p:ph type="body" sz="quarter" idx="16" hasCustomPrompt="1"/>
          </p:nvPr>
        </p:nvSpPr>
        <p:spPr>
          <a:xfrm>
            <a:off x="6096001" y="2082928"/>
            <a:ext cx="2608307" cy="393192"/>
          </a:xfrm>
        </p:spPr>
        <p:txBody>
          <a:bodyPr vert="horz" lIns="0" tIns="0" rIns="0" bIns="0" rtlCol="0">
            <a:noAutofit/>
          </a:bodyPr>
          <a:lstStyle>
            <a:lvl1pPr marL="0" indent="0">
              <a:buNone/>
              <a:defRPr lang="en-US" sz="1900" kern="1200" dirty="0">
                <a:ln w="3175">
                  <a:noFill/>
                </a:ln>
                <a:solidFill>
                  <a:schemeClr val="tx2"/>
                </a:solidFill>
                <a:latin typeface="+mn-lt"/>
                <a:ea typeface="+mn-ea"/>
                <a:cs typeface="+mn-cs"/>
              </a:defRPr>
            </a:lvl1pPr>
          </a:lstStyle>
          <a:p>
            <a:pPr marL="0" lvl="0" indent="0" algn="l" defTabSz="914400" rtl="0" eaLnBrk="1" fontAlgn="base" latinLnBrk="0" hangingPunct="1">
              <a:lnSpc>
                <a:spcPct val="100000"/>
              </a:lnSpc>
              <a:spcBef>
                <a:spcPts val="0"/>
              </a:spcBef>
              <a:spcAft>
                <a:spcPts val="1500"/>
              </a:spcAft>
              <a:buClr>
                <a:schemeClr val="tx2"/>
              </a:buClr>
              <a:buFont typeface="Arial" panose="020B0604020202020204" pitchFamily="34" charset="0"/>
              <a:buNone/>
            </a:pPr>
            <a:r>
              <a:rPr lang="en-US" dirty="0"/>
              <a:t>Column Header 3</a:t>
            </a:r>
          </a:p>
        </p:txBody>
      </p:sp>
      <p:sp>
        <p:nvSpPr>
          <p:cNvPr id="26" name="Text Placeholder 25">
            <a:extLst>
              <a:ext uri="{FF2B5EF4-FFF2-40B4-BE49-F238E27FC236}">
                <a16:creationId xmlns:a16="http://schemas.microsoft.com/office/drawing/2014/main" id="{5F174BBE-E3FD-3243-B5B9-46D5793B72E1}"/>
              </a:ext>
            </a:extLst>
          </p:cNvPr>
          <p:cNvSpPr>
            <a:spLocks noGrp="1"/>
          </p:cNvSpPr>
          <p:nvPr>
            <p:ph type="body" sz="quarter" idx="17" hasCustomPrompt="1"/>
          </p:nvPr>
        </p:nvSpPr>
        <p:spPr>
          <a:xfrm>
            <a:off x="8972550" y="2082928"/>
            <a:ext cx="2608322" cy="393192"/>
          </a:xfrm>
        </p:spPr>
        <p:txBody>
          <a:bodyPr vert="horz" lIns="0" tIns="0" rIns="0" bIns="0" rtlCol="0">
            <a:noAutofit/>
          </a:bodyPr>
          <a:lstStyle>
            <a:lvl1pPr marL="0" indent="0">
              <a:buNone/>
              <a:defRPr lang="en-US" sz="1900" kern="1200" dirty="0">
                <a:ln w="3175">
                  <a:noFill/>
                </a:ln>
                <a:solidFill>
                  <a:schemeClr val="tx2"/>
                </a:solidFill>
                <a:latin typeface="+mn-lt"/>
                <a:ea typeface="+mn-ea"/>
                <a:cs typeface="+mn-cs"/>
              </a:defRPr>
            </a:lvl1pPr>
          </a:lstStyle>
          <a:p>
            <a:pPr marL="0" lvl="0" indent="0" algn="l" defTabSz="914400" rtl="0" eaLnBrk="1" fontAlgn="base" latinLnBrk="0" hangingPunct="1">
              <a:lnSpc>
                <a:spcPct val="100000"/>
              </a:lnSpc>
              <a:spcBef>
                <a:spcPts val="0"/>
              </a:spcBef>
              <a:spcAft>
                <a:spcPts val="1500"/>
              </a:spcAft>
              <a:buClr>
                <a:schemeClr val="tx2"/>
              </a:buClr>
              <a:buFont typeface="Arial" panose="020B0604020202020204" pitchFamily="34" charset="0"/>
              <a:buNone/>
            </a:pPr>
            <a:r>
              <a:rPr lang="en-US" dirty="0"/>
              <a:t>Column Header 4</a:t>
            </a:r>
          </a:p>
        </p:txBody>
      </p:sp>
      <p:sp>
        <p:nvSpPr>
          <p:cNvPr id="28" name="Text Placeholder 27">
            <a:extLst>
              <a:ext uri="{FF2B5EF4-FFF2-40B4-BE49-F238E27FC236}">
                <a16:creationId xmlns:a16="http://schemas.microsoft.com/office/drawing/2014/main" id="{C0184701-AA4C-194F-A41C-3F1116AD556C}"/>
              </a:ext>
            </a:extLst>
          </p:cNvPr>
          <p:cNvSpPr>
            <a:spLocks noGrp="1"/>
          </p:cNvSpPr>
          <p:nvPr>
            <p:ph type="body" sz="quarter" idx="18"/>
          </p:nvPr>
        </p:nvSpPr>
        <p:spPr>
          <a:xfrm>
            <a:off x="3241239" y="2430401"/>
            <a:ext cx="2605524" cy="3543669"/>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ext Placeholder 29">
            <a:extLst>
              <a:ext uri="{FF2B5EF4-FFF2-40B4-BE49-F238E27FC236}">
                <a16:creationId xmlns:a16="http://schemas.microsoft.com/office/drawing/2014/main" id="{34FDDF5D-3009-854F-8EE1-970F47DC067C}"/>
              </a:ext>
            </a:extLst>
          </p:cNvPr>
          <p:cNvSpPr>
            <a:spLocks noGrp="1"/>
          </p:cNvSpPr>
          <p:nvPr>
            <p:ph type="body" sz="quarter" idx="19"/>
          </p:nvPr>
        </p:nvSpPr>
        <p:spPr>
          <a:xfrm>
            <a:off x="6099204" y="2430401"/>
            <a:ext cx="2604669" cy="3543669"/>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31">
            <a:extLst>
              <a:ext uri="{FF2B5EF4-FFF2-40B4-BE49-F238E27FC236}">
                <a16:creationId xmlns:a16="http://schemas.microsoft.com/office/drawing/2014/main" id="{A7E979D6-BADA-DD44-B570-65D20DD14190}"/>
              </a:ext>
            </a:extLst>
          </p:cNvPr>
          <p:cNvSpPr>
            <a:spLocks noGrp="1"/>
          </p:cNvSpPr>
          <p:nvPr>
            <p:ph type="body" sz="quarter" idx="20"/>
          </p:nvPr>
        </p:nvSpPr>
        <p:spPr>
          <a:xfrm>
            <a:off x="8976204" y="2430401"/>
            <a:ext cx="2604669" cy="3543669"/>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Freeform 5">
            <a:extLst>
              <a:ext uri="{FF2B5EF4-FFF2-40B4-BE49-F238E27FC236}">
                <a16:creationId xmlns:a16="http://schemas.microsoft.com/office/drawing/2014/main" id="{22BED7DB-D222-46CF-9B99-F1C631E2EF7F}"/>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009099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2_Full Screen w PostIts 0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21AA0E-9E2E-CD48-B732-33823216CA71}"/>
              </a:ext>
            </a:extLst>
          </p:cNvPr>
          <p:cNvSpPr>
            <a:spLocks noGrp="1"/>
          </p:cNvSpPr>
          <p:nvPr>
            <p:ph type="pic" sz="quarter" idx="12" hasCustomPrompt="1"/>
          </p:nvPr>
        </p:nvSpPr>
        <p:spPr bwMode="white">
          <a:xfrm>
            <a:off x="0" y="0"/>
            <a:ext cx="12193524"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dirty="0"/>
              <a:t>Click icon in the center of slide to add picture</a:t>
            </a:r>
          </a:p>
          <a:p>
            <a:pPr marR="0" lvl="0" fontAlgn="auto">
              <a:buSzTx/>
              <a:tabLst/>
            </a:pPr>
            <a:endParaRPr lang="en-US" dirty="0"/>
          </a:p>
          <a:p>
            <a:pPr marR="0" lvl="0" fontAlgn="auto">
              <a:buSzTx/>
              <a:tabLst/>
            </a:pPr>
            <a:endParaRPr lang="en-US" dirty="0"/>
          </a:p>
        </p:txBody>
      </p:sp>
      <p:sp>
        <p:nvSpPr>
          <p:cNvPr id="3" name="Footer Placeholder 2">
            <a:extLst>
              <a:ext uri="{FF2B5EF4-FFF2-40B4-BE49-F238E27FC236}">
                <a16:creationId xmlns:a16="http://schemas.microsoft.com/office/drawing/2014/main" id="{90DE15A5-4D9F-1F4C-A2FE-BCE9333BF5EC}"/>
              </a:ext>
            </a:extLst>
          </p:cNvPr>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F41D764D-58D3-C848-A5CF-E3744B83DFB7}"/>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13" name="Title 12">
            <a:extLst>
              <a:ext uri="{FF2B5EF4-FFF2-40B4-BE49-F238E27FC236}">
                <a16:creationId xmlns:a16="http://schemas.microsoft.com/office/drawing/2014/main" id="{58C4667B-36E6-384D-9236-5ED44E3130B6}"/>
              </a:ext>
            </a:extLst>
          </p:cNvPr>
          <p:cNvSpPr>
            <a:spLocks noGrp="1"/>
          </p:cNvSpPr>
          <p:nvPr>
            <p:ph type="title"/>
          </p:nvPr>
        </p:nvSpPr>
        <p:spPr>
          <a:xfrm>
            <a:off x="360426" y="365760"/>
            <a:ext cx="2878074" cy="2034540"/>
          </a:xfrm>
          <a:solidFill>
            <a:schemeClr val="accent2"/>
          </a:solidFill>
          <a:ln w="12700">
            <a:noFill/>
          </a:ln>
        </p:spPr>
        <p:txBody>
          <a:bodyPr vert="horz" lIns="182880" tIns="91440" rIns="182880" bIns="155448" rtlCol="0" anchor="t" anchorCtr="0">
            <a:noAutofit/>
          </a:bodyPr>
          <a:lstStyle>
            <a:lvl1pPr>
              <a:defRPr lang="en-US" dirty="0">
                <a:ln w="9525">
                  <a:noFill/>
                </a:ln>
                <a:solidFill>
                  <a:schemeClr val="bg1"/>
                </a:solidFill>
              </a:defRPr>
            </a:lvl1pPr>
          </a:lstStyle>
          <a:p>
            <a:pPr marL="0" lvl="0" indent="0">
              <a:spcAft>
                <a:spcPts val="1500"/>
              </a:spcAft>
              <a:buFont typeface="Arial" panose="020B0604020202020204" pitchFamily="34" charset="0"/>
            </a:pPr>
            <a:r>
              <a:rPr lang="en-US"/>
              <a:t>Click to edit Master title style</a:t>
            </a:r>
            <a:endParaRPr lang="en-US" dirty="0"/>
          </a:p>
        </p:txBody>
      </p:sp>
      <p:sp>
        <p:nvSpPr>
          <p:cNvPr id="10" name="Content Placeholder 4">
            <a:extLst>
              <a:ext uri="{FF2B5EF4-FFF2-40B4-BE49-F238E27FC236}">
                <a16:creationId xmlns:a16="http://schemas.microsoft.com/office/drawing/2014/main" id="{6A2D20C4-66D0-4CE2-8BD3-9DDCFA49A2E1}"/>
              </a:ext>
            </a:extLst>
          </p:cNvPr>
          <p:cNvSpPr>
            <a:spLocks noGrp="1"/>
          </p:cNvSpPr>
          <p:nvPr>
            <p:ph sz="quarter" idx="13"/>
          </p:nvPr>
        </p:nvSpPr>
        <p:spPr>
          <a:xfrm>
            <a:off x="3238500" y="2400300"/>
            <a:ext cx="2857500" cy="2057400"/>
          </a:xfrm>
          <a:solidFill>
            <a:schemeClr val="bg1"/>
          </a:solidFill>
        </p:spPr>
        <p:txBody>
          <a:bodyPr tIns="137160" rIns="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5">
            <a:extLst>
              <a:ext uri="{FF2B5EF4-FFF2-40B4-BE49-F238E27FC236}">
                <a16:creationId xmlns:a16="http://schemas.microsoft.com/office/drawing/2014/main" id="{31A78552-D992-4658-BA5E-E928AC9D8C8B}"/>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667746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6_Full Screen w PostIts 0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21AA0E-9E2E-CD48-B732-33823216CA71}"/>
              </a:ext>
            </a:extLst>
          </p:cNvPr>
          <p:cNvSpPr>
            <a:spLocks noGrp="1"/>
          </p:cNvSpPr>
          <p:nvPr>
            <p:ph type="pic" sz="quarter" idx="12" hasCustomPrompt="1"/>
          </p:nvPr>
        </p:nvSpPr>
        <p:spPr bwMode="white">
          <a:xfrm>
            <a:off x="0" y="0"/>
            <a:ext cx="12193524"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a:t>Click icon in the center of slide to add picture</a:t>
            </a:r>
          </a:p>
          <a:p>
            <a:pPr marR="0" lvl="0" fontAlgn="auto">
              <a:buSzTx/>
              <a:tabLst/>
            </a:pPr>
            <a:endParaRPr lang="en-US"/>
          </a:p>
          <a:p>
            <a:pPr marR="0" lvl="0" fontAlgn="auto">
              <a:buSzTx/>
              <a:tabLst/>
            </a:pPr>
            <a:endParaRPr lang="en-US"/>
          </a:p>
        </p:txBody>
      </p:sp>
      <p:sp>
        <p:nvSpPr>
          <p:cNvPr id="3" name="Footer Placeholder 2">
            <a:extLst>
              <a:ext uri="{FF2B5EF4-FFF2-40B4-BE49-F238E27FC236}">
                <a16:creationId xmlns:a16="http://schemas.microsoft.com/office/drawing/2014/main" id="{90DE15A5-4D9F-1F4C-A2FE-BCE9333BF5EC}"/>
              </a:ext>
            </a:extLst>
          </p:cNvPr>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F41D764D-58D3-C848-A5CF-E3744B83DFB7}"/>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13" name="Title 12">
            <a:extLst>
              <a:ext uri="{FF2B5EF4-FFF2-40B4-BE49-F238E27FC236}">
                <a16:creationId xmlns:a16="http://schemas.microsoft.com/office/drawing/2014/main" id="{58C4667B-36E6-384D-9236-5ED44E3130B6}"/>
              </a:ext>
            </a:extLst>
          </p:cNvPr>
          <p:cNvSpPr>
            <a:spLocks noGrp="1"/>
          </p:cNvSpPr>
          <p:nvPr>
            <p:ph type="title"/>
          </p:nvPr>
        </p:nvSpPr>
        <p:spPr>
          <a:xfrm>
            <a:off x="6096000" y="365760"/>
            <a:ext cx="2878074" cy="2034540"/>
          </a:xfrm>
          <a:solidFill>
            <a:schemeClr val="accent2"/>
          </a:solidFill>
          <a:ln w="12700">
            <a:noFill/>
          </a:ln>
        </p:spPr>
        <p:txBody>
          <a:bodyPr vert="horz" lIns="228600" tIns="155448" rIns="329184" bIns="155448" rtlCol="0" anchor="t" anchorCtr="0">
            <a:noAutofit/>
          </a:bodyPr>
          <a:lstStyle>
            <a:lvl1pPr>
              <a:defRPr lang="en-US" dirty="0">
                <a:ln w="9525">
                  <a:noFill/>
                </a:ln>
                <a:solidFill>
                  <a:schemeClr val="bg1"/>
                </a:solidFill>
              </a:defRPr>
            </a:lvl1pPr>
          </a:lstStyle>
          <a:p>
            <a:pPr marL="0" lvl="0" indent="0">
              <a:spcAft>
                <a:spcPts val="1500"/>
              </a:spcAft>
              <a:buFont typeface="Arial" panose="020B0604020202020204" pitchFamily="34" charset="0"/>
            </a:pPr>
            <a:r>
              <a:rPr lang="en-US"/>
              <a:t>Click to edit Master title style</a:t>
            </a:r>
            <a:endParaRPr lang="en-US" dirty="0"/>
          </a:p>
        </p:txBody>
      </p:sp>
      <p:sp>
        <p:nvSpPr>
          <p:cNvPr id="10" name="Content Placeholder 4">
            <a:extLst>
              <a:ext uri="{FF2B5EF4-FFF2-40B4-BE49-F238E27FC236}">
                <a16:creationId xmlns:a16="http://schemas.microsoft.com/office/drawing/2014/main" id="{01DF4AB6-0CA0-4F6F-A402-D64FFDDB2FD6}"/>
              </a:ext>
            </a:extLst>
          </p:cNvPr>
          <p:cNvSpPr>
            <a:spLocks noGrp="1"/>
          </p:cNvSpPr>
          <p:nvPr>
            <p:ph sz="quarter" idx="13"/>
          </p:nvPr>
        </p:nvSpPr>
        <p:spPr>
          <a:xfrm>
            <a:off x="8972550" y="2400300"/>
            <a:ext cx="2857500" cy="2057400"/>
          </a:xfrm>
          <a:solidFill>
            <a:schemeClr val="bg1"/>
          </a:solidFill>
        </p:spPr>
        <p:txBody>
          <a:bodyPr tIns="137160" rIns="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5">
            <a:extLst>
              <a:ext uri="{FF2B5EF4-FFF2-40B4-BE49-F238E27FC236}">
                <a16:creationId xmlns:a16="http://schemas.microsoft.com/office/drawing/2014/main" id="{7AB3128C-224A-4FCF-B9C8-5AC4ED524CB1}"/>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010316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ingle Column -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5D1C46-DA5B-44B3-B594-6A390F5F6E6E}"/>
              </a:ext>
            </a:extLst>
          </p:cNvPr>
          <p:cNvSpPr/>
          <p:nvPr userDrawn="1"/>
        </p:nvSpPr>
        <p:spPr bwMode="white">
          <a:xfrm>
            <a:off x="0" y="0"/>
            <a:ext cx="32385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lIns="182880"/>
          <a:lstStyle/>
          <a:p>
            <a:endParaRPr lang="en-US" dirty="0"/>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p>
            <a:fld id="{762E77F0-FB5B-4E8E-9BC9-34F14560A017}" type="slidenum">
              <a:rPr lang="en-US" smtClean="0"/>
              <a:pPr/>
              <a:t>‹#›</a:t>
            </a:fld>
            <a:endParaRPr lang="en-US"/>
          </a:p>
        </p:txBody>
      </p:sp>
      <p:sp>
        <p:nvSpPr>
          <p:cNvPr id="9" name="Text Placeholder 8">
            <a:extLst>
              <a:ext uri="{FF2B5EF4-FFF2-40B4-BE49-F238E27FC236}">
                <a16:creationId xmlns:a16="http://schemas.microsoft.com/office/drawing/2014/main" id="{CEE0D214-5EFB-4536-817F-2F16EEFF0DD4}"/>
              </a:ext>
            </a:extLst>
          </p:cNvPr>
          <p:cNvSpPr>
            <a:spLocks noGrp="1"/>
          </p:cNvSpPr>
          <p:nvPr>
            <p:ph type="body" sz="quarter" idx="13" hasCustomPrompt="1"/>
          </p:nvPr>
        </p:nvSpPr>
        <p:spPr>
          <a:xfrm>
            <a:off x="344487" y="1843749"/>
            <a:ext cx="2608263" cy="1140245"/>
          </a:xfrm>
        </p:spPr>
        <p:txBody>
          <a:bodyPr lIns="0" tIns="0" rIns="0">
            <a:noAutofit/>
          </a:bodyPr>
          <a:lstStyle>
            <a:lvl1pPr marL="0" indent="0" algn="l" fontAlgn="base">
              <a:lnSpc>
                <a:spcPct val="100000"/>
              </a:lnSpc>
              <a:spcBef>
                <a:spcPts val="0"/>
              </a:spcBef>
              <a:buFont typeface="Arial" panose="020B0604020202020204" pitchFamily="34" charset="0"/>
              <a:buNone/>
              <a:defRPr lang="en-US" sz="1900" kern="1200" dirty="0">
                <a:ln w="3175">
                  <a:noFill/>
                </a:ln>
                <a:solidFill>
                  <a:schemeClr val="bg1"/>
                </a:solidFill>
                <a:latin typeface="+mn-lt"/>
                <a:ea typeface="+mn-ea"/>
                <a:cs typeface="+mn-cs"/>
              </a:defRPr>
            </a:lvl1pPr>
          </a:lstStyle>
          <a:p>
            <a:r>
              <a:rPr lang="en-US" dirty="0"/>
              <a:t>Subtitle or callout if needed, all titles and subtitles are sentence case </a:t>
            </a:r>
          </a:p>
        </p:txBody>
      </p:sp>
      <p:sp>
        <p:nvSpPr>
          <p:cNvPr id="5" name="Title 4">
            <a:extLst>
              <a:ext uri="{FF2B5EF4-FFF2-40B4-BE49-F238E27FC236}">
                <a16:creationId xmlns:a16="http://schemas.microsoft.com/office/drawing/2014/main" id="{34064204-D3C0-994D-BBAC-5C11DF588005}"/>
              </a:ext>
            </a:extLst>
          </p:cNvPr>
          <p:cNvSpPr>
            <a:spLocks noGrp="1"/>
          </p:cNvSpPr>
          <p:nvPr>
            <p:ph type="title"/>
          </p:nvPr>
        </p:nvSpPr>
        <p:spPr>
          <a:xfrm>
            <a:off x="334497" y="268589"/>
            <a:ext cx="2620793" cy="1531053"/>
          </a:xfrm>
        </p:spPr>
        <p:txBody>
          <a:bodyPr/>
          <a:lstStyle>
            <a:lvl1pPr>
              <a:defRPr>
                <a:solidFill>
                  <a:schemeClr val="bg1"/>
                </a:solidFill>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D4D50CFA-DD46-479A-871F-605CCAC6B671}"/>
              </a:ext>
            </a:extLst>
          </p:cNvPr>
          <p:cNvSpPr>
            <a:spLocks noGrp="1"/>
          </p:cNvSpPr>
          <p:nvPr>
            <p:ph idx="1"/>
          </p:nvPr>
        </p:nvSpPr>
        <p:spPr>
          <a:xfrm>
            <a:off x="3238501" y="312485"/>
            <a:ext cx="8580301" cy="6175387"/>
          </a:xfrm>
          <a:prstGeom prst="rect">
            <a:avLst/>
          </a:prstGeom>
        </p:spPr>
        <p:txBody>
          <a:bodyPr vert="horz" lIns="18288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reeform 5">
            <a:extLst>
              <a:ext uri="{FF2B5EF4-FFF2-40B4-BE49-F238E27FC236}">
                <a16:creationId xmlns:a16="http://schemas.microsoft.com/office/drawing/2014/main" id="{9805233A-26E2-42B0-A929-15D77E5D60AD}"/>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061918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Three Quarters Image Slide">
    <p:bg>
      <p:bgPr>
        <a:solidFill>
          <a:schemeClr val="accent4"/>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30FBA71-49B8-5848-9C59-635D2786CAFC}"/>
              </a:ext>
            </a:extLst>
          </p:cNvPr>
          <p:cNvSpPr>
            <a:spLocks noGrp="1"/>
          </p:cNvSpPr>
          <p:nvPr>
            <p:ph type="pic" sz="quarter" idx="14" hasCustomPrompt="1"/>
          </p:nvPr>
        </p:nvSpPr>
        <p:spPr bwMode="white">
          <a:xfrm>
            <a:off x="3238500" y="0"/>
            <a:ext cx="8953500"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a:t>Click icon in the center of box to add picture</a:t>
            </a:r>
          </a:p>
          <a:p>
            <a:pPr marR="0" lvl="0" fontAlgn="auto">
              <a:buSzTx/>
              <a:tabLst/>
            </a:pPr>
            <a:endParaRPr lang="en-US"/>
          </a:p>
          <a:p>
            <a:pPr marR="0" lvl="0" fontAlgn="auto">
              <a:buSzTx/>
              <a:tabLst/>
            </a:pPr>
            <a:endParaRPr lang="en-US"/>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5" name="Title 4">
            <a:extLst>
              <a:ext uri="{FF2B5EF4-FFF2-40B4-BE49-F238E27FC236}">
                <a16:creationId xmlns:a16="http://schemas.microsoft.com/office/drawing/2014/main" id="{F2ACCC36-2E9C-6D4C-BB6B-7A9BA138E936}"/>
              </a:ext>
            </a:extLst>
          </p:cNvPr>
          <p:cNvSpPr>
            <a:spLocks noGrp="1"/>
          </p:cNvSpPr>
          <p:nvPr>
            <p:ph type="title"/>
          </p:nvPr>
        </p:nvSpPr>
        <p:spPr>
          <a:xfrm>
            <a:off x="334496" y="268589"/>
            <a:ext cx="2618254" cy="1531053"/>
          </a:xfrm>
        </p:spPr>
        <p:txBody>
          <a:bodyPr/>
          <a:lstStyle>
            <a:lvl1pPr>
              <a:defRPr>
                <a:ln w="9525">
                  <a:noFill/>
                </a:ln>
                <a:solidFill>
                  <a:schemeClr val="bg1"/>
                </a:solidFill>
              </a:defRPr>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1AB88C6D-9DCE-4D28-A76A-5515295E496A}"/>
              </a:ext>
            </a:extLst>
          </p:cNvPr>
          <p:cNvSpPr>
            <a:spLocks noGrp="1"/>
          </p:cNvSpPr>
          <p:nvPr>
            <p:ph type="body" sz="quarter" idx="13" hasCustomPrompt="1"/>
          </p:nvPr>
        </p:nvSpPr>
        <p:spPr>
          <a:xfrm>
            <a:off x="344487" y="1843749"/>
            <a:ext cx="2608263" cy="1140245"/>
          </a:xfrm>
        </p:spPr>
        <p:txBody>
          <a:bodyPr lIns="0" tIns="0" rIns="0">
            <a:noAutofit/>
          </a:bodyPr>
          <a:lstStyle>
            <a:lvl1pPr marL="0" indent="0" algn="l" fontAlgn="base">
              <a:lnSpc>
                <a:spcPct val="100000"/>
              </a:lnSpc>
              <a:spcBef>
                <a:spcPts val="0"/>
              </a:spcBef>
              <a:buFont typeface="Arial" panose="020B0604020202020204" pitchFamily="34" charset="0"/>
              <a:buNone/>
              <a:defRPr lang="en-US" sz="1900" kern="1200" dirty="0">
                <a:ln w="3175">
                  <a:noFill/>
                </a:ln>
                <a:solidFill>
                  <a:schemeClr val="bg1"/>
                </a:solidFill>
                <a:latin typeface="+mn-lt"/>
                <a:ea typeface="+mn-ea"/>
                <a:cs typeface="+mn-cs"/>
              </a:defRPr>
            </a:lvl1pPr>
          </a:lstStyle>
          <a:p>
            <a:r>
              <a:rPr lang="en-US" dirty="0"/>
              <a:t>Subtitle or callout if needed, all titles and subtitles are sentence case </a:t>
            </a:r>
          </a:p>
        </p:txBody>
      </p:sp>
      <p:sp>
        <p:nvSpPr>
          <p:cNvPr id="9" name="Freeform 5">
            <a:extLst>
              <a:ext uri="{FF2B5EF4-FFF2-40B4-BE49-F238E27FC236}">
                <a16:creationId xmlns:a16="http://schemas.microsoft.com/office/drawing/2014/main" id="{2462C2CF-31F5-416E-BCB4-4A82A49459DE}"/>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061070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_1/4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5A6104-2147-ED48-827D-CB214B123CF6}"/>
              </a:ext>
            </a:extLst>
          </p:cNvPr>
          <p:cNvSpPr/>
          <p:nvPr userDrawn="1"/>
        </p:nvSpPr>
        <p:spPr bwMode="white">
          <a:xfrm>
            <a:off x="0" y="0"/>
            <a:ext cx="6096000" cy="3429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 name="Title 1">
            <a:extLst>
              <a:ext uri="{FF2B5EF4-FFF2-40B4-BE49-F238E27FC236}">
                <a16:creationId xmlns:a16="http://schemas.microsoft.com/office/drawing/2014/main" id="{4667B03D-3B0E-4A16-8455-9D5E13184485}"/>
              </a:ext>
            </a:extLst>
          </p:cNvPr>
          <p:cNvSpPr>
            <a:spLocks noGrp="1"/>
          </p:cNvSpPr>
          <p:nvPr>
            <p:ph type="title"/>
          </p:nvPr>
        </p:nvSpPr>
        <p:spPr>
          <a:xfrm>
            <a:off x="333757" y="269748"/>
            <a:ext cx="5188503" cy="2347946"/>
          </a:xfrm>
          <a:ln w="12700">
            <a:noFill/>
          </a:ln>
        </p:spPr>
        <p:txBody>
          <a:bodyPr vert="horz" lIns="0" tIns="0" rIns="0" bIns="0" rtlCol="0" anchor="t" anchorCtr="0">
            <a:noAutofit/>
          </a:bodyPr>
          <a:lstStyle>
            <a:lvl1pPr>
              <a:defRPr lang="en-US" dirty="0">
                <a:ln w="9525">
                  <a:noFill/>
                </a:ln>
                <a:solidFill>
                  <a:schemeClr val="bg1"/>
                </a:solidFill>
              </a:defRPr>
            </a:lvl1pPr>
          </a:lstStyle>
          <a:p>
            <a:pPr marL="0" lvl="0"/>
            <a:r>
              <a:rPr lang="en-US"/>
              <a:t>Click to edit Master title style</a:t>
            </a:r>
            <a:endParaRPr lang="en-US" dirty="0"/>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p>
            <a:fld id="{762E77F0-FB5B-4E8E-9BC9-34F14560A017}" type="slidenum">
              <a:rPr lang="en-US" smtClean="0"/>
              <a:pPr/>
              <a:t>‹#›</a:t>
            </a:fld>
            <a:endParaRPr lang="en-US"/>
          </a:p>
        </p:txBody>
      </p:sp>
      <p:sp>
        <p:nvSpPr>
          <p:cNvPr id="7" name="Text Placeholder 6">
            <a:extLst>
              <a:ext uri="{FF2B5EF4-FFF2-40B4-BE49-F238E27FC236}">
                <a16:creationId xmlns:a16="http://schemas.microsoft.com/office/drawing/2014/main" id="{0C6E8562-C69B-42CE-9B97-C49901A78C63}"/>
              </a:ext>
            </a:extLst>
          </p:cNvPr>
          <p:cNvSpPr>
            <a:spLocks noGrp="1"/>
          </p:cNvSpPr>
          <p:nvPr>
            <p:ph type="body" sz="quarter" idx="12"/>
          </p:nvPr>
        </p:nvSpPr>
        <p:spPr>
          <a:xfrm>
            <a:off x="348146" y="3911602"/>
            <a:ext cx="2604228" cy="2551857"/>
          </a:xfrm>
        </p:spPr>
        <p:txBody>
          <a:bodyPr lIns="0">
            <a:noAutofit/>
          </a:bodyPr>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15">
            <a:extLst>
              <a:ext uri="{FF2B5EF4-FFF2-40B4-BE49-F238E27FC236}">
                <a16:creationId xmlns:a16="http://schemas.microsoft.com/office/drawing/2014/main" id="{E7D95B2B-F8E6-DF49-975B-2D0856FD7834}"/>
              </a:ext>
            </a:extLst>
          </p:cNvPr>
          <p:cNvSpPr>
            <a:spLocks noGrp="1"/>
          </p:cNvSpPr>
          <p:nvPr>
            <p:ph type="pic" sz="quarter" idx="13" hasCustomPrompt="1"/>
          </p:nvPr>
        </p:nvSpPr>
        <p:spPr bwMode="white">
          <a:xfrm>
            <a:off x="6094476" y="0"/>
            <a:ext cx="6094476" cy="3429000"/>
          </a:xfrm>
          <a:solidFill>
            <a:schemeClr val="bg1">
              <a:lumMod val="75000"/>
            </a:schemeClr>
          </a:solidFill>
        </p:spPr>
        <p:txBody>
          <a:bodyPr/>
          <a:lstStyle>
            <a:lvl1pPr marL="142875" marR="0" indent="-142875" algn="l" defTabSz="914400" rtl="0" eaLnBrk="1" fontAlgn="auto" latinLnBrk="0" hangingPunct="1">
              <a:lnSpc>
                <a:spcPct val="100000"/>
              </a:lnSpc>
              <a:spcBef>
                <a:spcPts val="0"/>
              </a:spcBef>
              <a:spcAft>
                <a:spcPts val="1500"/>
              </a:spcAft>
              <a:buClr>
                <a:schemeClr val="tx2"/>
              </a:buClr>
              <a:buSzTx/>
              <a:buFont typeface="Arial" panose="020B0604020202020204" pitchFamily="34" charset="0"/>
              <a:buChar char="•"/>
              <a:tabLst/>
              <a:defRPr/>
            </a:lvl1pPr>
          </a:lstStyle>
          <a:p>
            <a:pPr marL="142875" marR="0" lvl="0" indent="-142875" algn="l" defTabSz="914400" rtl="0" eaLnBrk="1" fontAlgn="auto" latinLnBrk="0" hangingPunct="1">
              <a:lnSpc>
                <a:spcPct val="100000"/>
              </a:lnSpc>
              <a:spcBef>
                <a:spcPts val="0"/>
              </a:spcBef>
              <a:spcAft>
                <a:spcPts val="1500"/>
              </a:spcAft>
              <a:buClr>
                <a:schemeClr val="tx2"/>
              </a:buClr>
              <a:buSzTx/>
              <a:buFont typeface="Arial" panose="020B0604020202020204" pitchFamily="34" charset="0"/>
              <a:buChar char="•"/>
              <a:tabLst/>
              <a:defRPr/>
            </a:pPr>
            <a:r>
              <a:rPr lang="en-US"/>
              <a:t>Click icon in the center of box to add picture</a:t>
            </a:r>
          </a:p>
          <a:p>
            <a:endParaRPr lang="en-US"/>
          </a:p>
          <a:p>
            <a:endParaRPr lang="en-US"/>
          </a:p>
        </p:txBody>
      </p:sp>
      <p:sp>
        <p:nvSpPr>
          <p:cNvPr id="18" name="Text Placeholder 17">
            <a:extLst>
              <a:ext uri="{FF2B5EF4-FFF2-40B4-BE49-F238E27FC236}">
                <a16:creationId xmlns:a16="http://schemas.microsoft.com/office/drawing/2014/main" id="{7C815302-58BA-544A-A70E-11B5AE7C074B}"/>
              </a:ext>
            </a:extLst>
          </p:cNvPr>
          <p:cNvSpPr>
            <a:spLocks noGrp="1"/>
          </p:cNvSpPr>
          <p:nvPr>
            <p:ph type="body" sz="quarter" idx="14" hasCustomPrompt="1"/>
          </p:nvPr>
        </p:nvSpPr>
        <p:spPr>
          <a:xfrm>
            <a:off x="344487" y="3564208"/>
            <a:ext cx="2608263" cy="392906"/>
          </a:xfrm>
        </p:spPr>
        <p:txBody>
          <a:bodyPr vert="horz" lIns="0" tIns="0" rIns="0" bIns="0" rtlCol="0">
            <a:noAutofit/>
          </a:bodyPr>
          <a:lstStyle>
            <a:lvl1pPr marL="0" indent="0">
              <a:buNone/>
              <a:defRPr lang="en-US" sz="1900" kern="1200" dirty="0">
                <a:ln w="3175">
                  <a:noFill/>
                </a:ln>
                <a:solidFill>
                  <a:schemeClr val="tx2"/>
                </a:solidFill>
                <a:latin typeface="+mn-lt"/>
                <a:ea typeface="+mn-ea"/>
                <a:cs typeface="+mn-cs"/>
              </a:defRPr>
            </a:lvl1pPr>
          </a:lstStyle>
          <a:p>
            <a:pPr marL="0" lvl="0" indent="0" algn="l" defTabSz="914400" rtl="0" eaLnBrk="1" fontAlgn="base" latinLnBrk="0" hangingPunct="1">
              <a:lnSpc>
                <a:spcPct val="100000"/>
              </a:lnSpc>
              <a:spcBef>
                <a:spcPts val="0"/>
              </a:spcBef>
              <a:spcAft>
                <a:spcPts val="1500"/>
              </a:spcAft>
              <a:buClr>
                <a:schemeClr val="tx2"/>
              </a:buClr>
              <a:buFont typeface="Arial" panose="020B0604020202020204" pitchFamily="34" charset="0"/>
              <a:buNone/>
            </a:pPr>
            <a:r>
              <a:rPr lang="en-US" dirty="0"/>
              <a:t>Column Header 1</a:t>
            </a:r>
          </a:p>
        </p:txBody>
      </p:sp>
      <p:sp>
        <p:nvSpPr>
          <p:cNvPr id="22" name="Text Placeholder 21">
            <a:extLst>
              <a:ext uri="{FF2B5EF4-FFF2-40B4-BE49-F238E27FC236}">
                <a16:creationId xmlns:a16="http://schemas.microsoft.com/office/drawing/2014/main" id="{8E5A713F-3F9A-164E-8906-908A2E37AEDC}"/>
              </a:ext>
            </a:extLst>
          </p:cNvPr>
          <p:cNvSpPr>
            <a:spLocks noGrp="1"/>
          </p:cNvSpPr>
          <p:nvPr>
            <p:ph type="body" sz="quarter" idx="15" hasCustomPrompt="1"/>
          </p:nvPr>
        </p:nvSpPr>
        <p:spPr>
          <a:xfrm>
            <a:off x="3238501" y="3563605"/>
            <a:ext cx="2608263" cy="393192"/>
          </a:xfrm>
        </p:spPr>
        <p:txBody>
          <a:bodyPr vert="horz" lIns="0" tIns="0" rIns="0" bIns="0" rtlCol="0">
            <a:noAutofit/>
          </a:bodyPr>
          <a:lstStyle>
            <a:lvl1pPr marL="0" indent="0">
              <a:buNone/>
              <a:defRPr lang="en-US" sz="1900" kern="1200" dirty="0">
                <a:ln w="3175">
                  <a:noFill/>
                </a:ln>
                <a:solidFill>
                  <a:schemeClr val="tx2"/>
                </a:solidFill>
                <a:latin typeface="+mn-lt"/>
                <a:ea typeface="+mn-ea"/>
                <a:cs typeface="+mn-cs"/>
              </a:defRPr>
            </a:lvl1pPr>
          </a:lstStyle>
          <a:p>
            <a:pPr marL="0" lvl="0" indent="0" algn="l" defTabSz="914400" rtl="0" eaLnBrk="1" fontAlgn="base" latinLnBrk="0" hangingPunct="1">
              <a:lnSpc>
                <a:spcPct val="100000"/>
              </a:lnSpc>
              <a:spcBef>
                <a:spcPts val="0"/>
              </a:spcBef>
              <a:spcAft>
                <a:spcPts val="1500"/>
              </a:spcAft>
              <a:buClr>
                <a:schemeClr val="tx2"/>
              </a:buClr>
              <a:buFont typeface="Arial" panose="020B0604020202020204" pitchFamily="34" charset="0"/>
              <a:buNone/>
            </a:pPr>
            <a:r>
              <a:rPr lang="en-US" dirty="0"/>
              <a:t>Column Header 2</a:t>
            </a:r>
          </a:p>
        </p:txBody>
      </p:sp>
      <p:sp>
        <p:nvSpPr>
          <p:cNvPr id="24" name="Text Placeholder 23">
            <a:extLst>
              <a:ext uri="{FF2B5EF4-FFF2-40B4-BE49-F238E27FC236}">
                <a16:creationId xmlns:a16="http://schemas.microsoft.com/office/drawing/2014/main" id="{52B11054-EA62-C241-B60E-B5FC645F961F}"/>
              </a:ext>
            </a:extLst>
          </p:cNvPr>
          <p:cNvSpPr>
            <a:spLocks noGrp="1"/>
          </p:cNvSpPr>
          <p:nvPr>
            <p:ph type="body" sz="quarter" idx="16" hasCustomPrompt="1"/>
          </p:nvPr>
        </p:nvSpPr>
        <p:spPr>
          <a:xfrm>
            <a:off x="6096001" y="3563605"/>
            <a:ext cx="2532437" cy="393192"/>
          </a:xfrm>
        </p:spPr>
        <p:txBody>
          <a:bodyPr vert="horz" lIns="0" tIns="0" rIns="0" bIns="0" rtlCol="0">
            <a:noAutofit/>
          </a:bodyPr>
          <a:lstStyle>
            <a:lvl1pPr marL="0" indent="0">
              <a:buNone/>
              <a:defRPr lang="en-US" sz="1900" kern="1200" dirty="0">
                <a:ln w="3175">
                  <a:noFill/>
                </a:ln>
                <a:solidFill>
                  <a:schemeClr val="tx2"/>
                </a:solidFill>
                <a:latin typeface="+mn-lt"/>
                <a:ea typeface="+mn-ea"/>
                <a:cs typeface="+mn-cs"/>
              </a:defRPr>
            </a:lvl1pPr>
          </a:lstStyle>
          <a:p>
            <a:pPr marL="0" lvl="0" indent="0" algn="l" defTabSz="914400" rtl="0" eaLnBrk="1" fontAlgn="base" latinLnBrk="0" hangingPunct="1">
              <a:lnSpc>
                <a:spcPct val="100000"/>
              </a:lnSpc>
              <a:spcBef>
                <a:spcPts val="0"/>
              </a:spcBef>
              <a:spcAft>
                <a:spcPts val="1500"/>
              </a:spcAft>
              <a:buClr>
                <a:schemeClr val="tx2"/>
              </a:buClr>
              <a:buFont typeface="Arial" panose="020B0604020202020204" pitchFamily="34" charset="0"/>
              <a:buNone/>
            </a:pPr>
            <a:r>
              <a:rPr lang="en-US" dirty="0"/>
              <a:t>Column Header 3</a:t>
            </a:r>
          </a:p>
        </p:txBody>
      </p:sp>
      <p:sp>
        <p:nvSpPr>
          <p:cNvPr id="26" name="Text Placeholder 25">
            <a:extLst>
              <a:ext uri="{FF2B5EF4-FFF2-40B4-BE49-F238E27FC236}">
                <a16:creationId xmlns:a16="http://schemas.microsoft.com/office/drawing/2014/main" id="{5F174BBE-E3FD-3243-B5B9-46D5793B72E1}"/>
              </a:ext>
            </a:extLst>
          </p:cNvPr>
          <p:cNvSpPr>
            <a:spLocks noGrp="1"/>
          </p:cNvSpPr>
          <p:nvPr>
            <p:ph type="body" sz="quarter" idx="17" hasCustomPrompt="1"/>
          </p:nvPr>
        </p:nvSpPr>
        <p:spPr>
          <a:xfrm>
            <a:off x="8972550" y="3563605"/>
            <a:ext cx="2608322" cy="393192"/>
          </a:xfrm>
        </p:spPr>
        <p:txBody>
          <a:bodyPr vert="horz" lIns="0" tIns="0" rIns="0" bIns="0" rtlCol="0">
            <a:noAutofit/>
          </a:bodyPr>
          <a:lstStyle>
            <a:lvl1pPr marL="0" indent="0">
              <a:buNone/>
              <a:defRPr lang="en-US" sz="1900" kern="1200" dirty="0">
                <a:ln w="3175">
                  <a:noFill/>
                </a:ln>
                <a:solidFill>
                  <a:schemeClr val="tx2"/>
                </a:solidFill>
                <a:latin typeface="+mn-lt"/>
                <a:ea typeface="+mn-ea"/>
                <a:cs typeface="+mn-cs"/>
              </a:defRPr>
            </a:lvl1pPr>
          </a:lstStyle>
          <a:p>
            <a:pPr marL="0" lvl="0" indent="0" algn="l" defTabSz="914400" rtl="0" eaLnBrk="1" fontAlgn="base" latinLnBrk="0" hangingPunct="1">
              <a:lnSpc>
                <a:spcPct val="100000"/>
              </a:lnSpc>
              <a:spcBef>
                <a:spcPts val="0"/>
              </a:spcBef>
              <a:spcAft>
                <a:spcPts val="1500"/>
              </a:spcAft>
              <a:buClr>
                <a:schemeClr val="tx2"/>
              </a:buClr>
              <a:buFont typeface="Arial" panose="020B0604020202020204" pitchFamily="34" charset="0"/>
              <a:buNone/>
            </a:pPr>
            <a:r>
              <a:rPr lang="en-US" dirty="0"/>
              <a:t>Column Header 4</a:t>
            </a:r>
          </a:p>
        </p:txBody>
      </p:sp>
      <p:sp>
        <p:nvSpPr>
          <p:cNvPr id="28" name="Text Placeholder 27">
            <a:extLst>
              <a:ext uri="{FF2B5EF4-FFF2-40B4-BE49-F238E27FC236}">
                <a16:creationId xmlns:a16="http://schemas.microsoft.com/office/drawing/2014/main" id="{C0184701-AA4C-194F-A41C-3F1116AD556C}"/>
              </a:ext>
            </a:extLst>
          </p:cNvPr>
          <p:cNvSpPr>
            <a:spLocks noGrp="1"/>
          </p:cNvSpPr>
          <p:nvPr>
            <p:ph type="body" sz="quarter" idx="18"/>
          </p:nvPr>
        </p:nvSpPr>
        <p:spPr>
          <a:xfrm>
            <a:off x="3241239" y="3911077"/>
            <a:ext cx="2605524" cy="2551580"/>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ext Placeholder 29">
            <a:extLst>
              <a:ext uri="{FF2B5EF4-FFF2-40B4-BE49-F238E27FC236}">
                <a16:creationId xmlns:a16="http://schemas.microsoft.com/office/drawing/2014/main" id="{34FDDF5D-3009-854F-8EE1-970F47DC067C}"/>
              </a:ext>
            </a:extLst>
          </p:cNvPr>
          <p:cNvSpPr>
            <a:spLocks noGrp="1"/>
          </p:cNvSpPr>
          <p:nvPr>
            <p:ph type="body" sz="quarter" idx="19"/>
          </p:nvPr>
        </p:nvSpPr>
        <p:spPr>
          <a:xfrm>
            <a:off x="6099204" y="3911077"/>
            <a:ext cx="2528905" cy="2551580"/>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31">
            <a:extLst>
              <a:ext uri="{FF2B5EF4-FFF2-40B4-BE49-F238E27FC236}">
                <a16:creationId xmlns:a16="http://schemas.microsoft.com/office/drawing/2014/main" id="{A7E979D6-BADA-DD44-B570-65D20DD14190}"/>
              </a:ext>
            </a:extLst>
          </p:cNvPr>
          <p:cNvSpPr>
            <a:spLocks noGrp="1"/>
          </p:cNvSpPr>
          <p:nvPr>
            <p:ph type="body" sz="quarter" idx="20"/>
          </p:nvPr>
        </p:nvSpPr>
        <p:spPr>
          <a:xfrm>
            <a:off x="8976204" y="3911077"/>
            <a:ext cx="2604669" cy="2551580"/>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Freeform 5">
            <a:extLst>
              <a:ext uri="{FF2B5EF4-FFF2-40B4-BE49-F238E27FC236}">
                <a16:creationId xmlns:a16="http://schemas.microsoft.com/office/drawing/2014/main" id="{79D19EE4-D3FD-46BD-90D3-24A8C4336495}"/>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597246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1/6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5A6104-2147-ED48-827D-CB214B123CF6}"/>
              </a:ext>
            </a:extLst>
          </p:cNvPr>
          <p:cNvSpPr/>
          <p:nvPr userDrawn="1"/>
        </p:nvSpPr>
        <p:spPr bwMode="white">
          <a:xfrm>
            <a:off x="0" y="1"/>
            <a:ext cx="6096000" cy="1905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 name="Title 1">
            <a:extLst>
              <a:ext uri="{FF2B5EF4-FFF2-40B4-BE49-F238E27FC236}">
                <a16:creationId xmlns:a16="http://schemas.microsoft.com/office/drawing/2014/main" id="{4667B03D-3B0E-4A16-8455-9D5E13184485}"/>
              </a:ext>
            </a:extLst>
          </p:cNvPr>
          <p:cNvSpPr>
            <a:spLocks noGrp="1"/>
          </p:cNvSpPr>
          <p:nvPr>
            <p:ph type="title"/>
          </p:nvPr>
        </p:nvSpPr>
        <p:spPr>
          <a:xfrm>
            <a:off x="333756" y="269748"/>
            <a:ext cx="5647944" cy="1635252"/>
          </a:xfrm>
          <a:ln w="12700">
            <a:noFill/>
          </a:ln>
        </p:spPr>
        <p:txBody>
          <a:bodyPr vert="horz" lIns="0" tIns="0" rIns="0" bIns="0" rtlCol="0" anchor="t" anchorCtr="0">
            <a:noAutofit/>
          </a:bodyPr>
          <a:lstStyle>
            <a:lvl1pPr>
              <a:defRPr lang="en-US" dirty="0">
                <a:ln w="9525">
                  <a:noFill/>
                </a:ln>
                <a:solidFill>
                  <a:schemeClr val="bg1"/>
                </a:solidFill>
              </a:defRPr>
            </a:lvl1pPr>
          </a:lstStyle>
          <a:p>
            <a:pPr marL="0" lvl="0"/>
            <a:r>
              <a:rPr lang="en-US"/>
              <a:t>Click to edit Master title style</a:t>
            </a:r>
            <a:endParaRPr lang="en-US" dirty="0"/>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p>
            <a:fld id="{762E77F0-FB5B-4E8E-9BC9-34F14560A017}" type="slidenum">
              <a:rPr lang="en-US" smtClean="0"/>
              <a:pPr/>
              <a:t>‹#›</a:t>
            </a:fld>
            <a:endParaRPr lang="en-US"/>
          </a:p>
        </p:txBody>
      </p:sp>
      <p:sp>
        <p:nvSpPr>
          <p:cNvPr id="7" name="Text Placeholder 6">
            <a:extLst>
              <a:ext uri="{FF2B5EF4-FFF2-40B4-BE49-F238E27FC236}">
                <a16:creationId xmlns:a16="http://schemas.microsoft.com/office/drawing/2014/main" id="{0C6E8562-C69B-42CE-9B97-C49901A78C63}"/>
              </a:ext>
            </a:extLst>
          </p:cNvPr>
          <p:cNvSpPr>
            <a:spLocks noGrp="1"/>
          </p:cNvSpPr>
          <p:nvPr>
            <p:ph type="body" sz="quarter" idx="12"/>
          </p:nvPr>
        </p:nvSpPr>
        <p:spPr>
          <a:xfrm>
            <a:off x="348146" y="2430924"/>
            <a:ext cx="2604228" cy="3544054"/>
          </a:xfrm>
        </p:spPr>
        <p:txBody>
          <a:bodyPr lIns="0">
            <a:noAutofit/>
          </a:bodyPr>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15">
            <a:extLst>
              <a:ext uri="{FF2B5EF4-FFF2-40B4-BE49-F238E27FC236}">
                <a16:creationId xmlns:a16="http://schemas.microsoft.com/office/drawing/2014/main" id="{E7D95B2B-F8E6-DF49-975B-2D0856FD7834}"/>
              </a:ext>
            </a:extLst>
          </p:cNvPr>
          <p:cNvSpPr>
            <a:spLocks noGrp="1"/>
          </p:cNvSpPr>
          <p:nvPr>
            <p:ph type="pic" sz="quarter" idx="13" hasCustomPrompt="1"/>
          </p:nvPr>
        </p:nvSpPr>
        <p:spPr bwMode="white">
          <a:xfrm>
            <a:off x="6094476" y="1"/>
            <a:ext cx="6097524" cy="1905000"/>
          </a:xfrm>
          <a:solidFill>
            <a:schemeClr val="bg1">
              <a:lumMod val="75000"/>
            </a:schemeClr>
          </a:solidFill>
        </p:spPr>
        <p:txBody>
          <a:bodyPr/>
          <a:lstStyle>
            <a:lvl1pPr marL="142875" marR="0" indent="-142875" algn="l" defTabSz="914400" rtl="0" eaLnBrk="1" fontAlgn="auto" latinLnBrk="0" hangingPunct="1">
              <a:lnSpc>
                <a:spcPct val="100000"/>
              </a:lnSpc>
              <a:spcBef>
                <a:spcPts val="0"/>
              </a:spcBef>
              <a:spcAft>
                <a:spcPts val="1500"/>
              </a:spcAft>
              <a:buClr>
                <a:schemeClr val="tx2"/>
              </a:buClr>
              <a:buSzTx/>
              <a:buFont typeface="Arial" panose="020B0604020202020204" pitchFamily="34" charset="0"/>
              <a:buChar char="•"/>
              <a:tabLst/>
              <a:defRPr/>
            </a:lvl1pPr>
          </a:lstStyle>
          <a:p>
            <a:pPr marL="142875" marR="0" lvl="0" indent="-142875" algn="l" defTabSz="914400" rtl="0" eaLnBrk="1" fontAlgn="auto" latinLnBrk="0" hangingPunct="1">
              <a:lnSpc>
                <a:spcPct val="100000"/>
              </a:lnSpc>
              <a:spcBef>
                <a:spcPts val="0"/>
              </a:spcBef>
              <a:spcAft>
                <a:spcPts val="1500"/>
              </a:spcAft>
              <a:buClr>
                <a:schemeClr val="tx2"/>
              </a:buClr>
              <a:buSzTx/>
              <a:buFont typeface="Arial" panose="020B0604020202020204" pitchFamily="34" charset="0"/>
              <a:buChar char="•"/>
              <a:tabLst/>
              <a:defRPr/>
            </a:pPr>
            <a:r>
              <a:rPr lang="en-US"/>
              <a:t>Click icon in the center of box to add picture</a:t>
            </a:r>
          </a:p>
        </p:txBody>
      </p:sp>
      <p:sp>
        <p:nvSpPr>
          <p:cNvPr id="18" name="Text Placeholder 17">
            <a:extLst>
              <a:ext uri="{FF2B5EF4-FFF2-40B4-BE49-F238E27FC236}">
                <a16:creationId xmlns:a16="http://schemas.microsoft.com/office/drawing/2014/main" id="{7C815302-58BA-544A-A70E-11B5AE7C074B}"/>
              </a:ext>
            </a:extLst>
          </p:cNvPr>
          <p:cNvSpPr>
            <a:spLocks noGrp="1"/>
          </p:cNvSpPr>
          <p:nvPr>
            <p:ph type="body" sz="quarter" idx="14" hasCustomPrompt="1"/>
          </p:nvPr>
        </p:nvSpPr>
        <p:spPr>
          <a:xfrm>
            <a:off x="344487" y="2083532"/>
            <a:ext cx="2608263" cy="392906"/>
          </a:xfrm>
        </p:spPr>
        <p:txBody>
          <a:bodyPr vert="horz" lIns="0" tIns="0" rIns="0" bIns="0" rtlCol="0">
            <a:noAutofit/>
          </a:bodyPr>
          <a:lstStyle>
            <a:lvl1pPr marL="0" indent="0">
              <a:buNone/>
              <a:defRPr lang="en-US" sz="1900" kern="1200" dirty="0">
                <a:ln w="3175">
                  <a:noFill/>
                </a:ln>
                <a:solidFill>
                  <a:schemeClr val="tx2"/>
                </a:solidFill>
                <a:latin typeface="+mn-lt"/>
                <a:ea typeface="+mn-ea"/>
                <a:cs typeface="+mn-cs"/>
              </a:defRPr>
            </a:lvl1pPr>
          </a:lstStyle>
          <a:p>
            <a:pPr marL="0" lvl="0" indent="0" algn="l" defTabSz="914400" rtl="0" eaLnBrk="1" fontAlgn="base" latinLnBrk="0" hangingPunct="1">
              <a:lnSpc>
                <a:spcPct val="100000"/>
              </a:lnSpc>
              <a:spcBef>
                <a:spcPts val="0"/>
              </a:spcBef>
              <a:spcAft>
                <a:spcPts val="1500"/>
              </a:spcAft>
              <a:buClr>
                <a:schemeClr val="tx2"/>
              </a:buClr>
              <a:buFont typeface="Arial" panose="020B0604020202020204" pitchFamily="34" charset="0"/>
              <a:buNone/>
            </a:pPr>
            <a:r>
              <a:rPr lang="en-US" dirty="0"/>
              <a:t>Column Header 1</a:t>
            </a:r>
          </a:p>
        </p:txBody>
      </p:sp>
      <p:sp>
        <p:nvSpPr>
          <p:cNvPr id="22" name="Text Placeholder 21">
            <a:extLst>
              <a:ext uri="{FF2B5EF4-FFF2-40B4-BE49-F238E27FC236}">
                <a16:creationId xmlns:a16="http://schemas.microsoft.com/office/drawing/2014/main" id="{8E5A713F-3F9A-164E-8906-908A2E37AEDC}"/>
              </a:ext>
            </a:extLst>
          </p:cNvPr>
          <p:cNvSpPr>
            <a:spLocks noGrp="1"/>
          </p:cNvSpPr>
          <p:nvPr>
            <p:ph type="body" sz="quarter" idx="15" hasCustomPrompt="1"/>
          </p:nvPr>
        </p:nvSpPr>
        <p:spPr>
          <a:xfrm>
            <a:off x="3238501" y="2082928"/>
            <a:ext cx="2608263" cy="393192"/>
          </a:xfrm>
        </p:spPr>
        <p:txBody>
          <a:bodyPr vert="horz" lIns="0" tIns="0" rIns="0" bIns="0" rtlCol="0">
            <a:noAutofit/>
          </a:bodyPr>
          <a:lstStyle>
            <a:lvl1pPr marL="0" indent="0">
              <a:buNone/>
              <a:defRPr lang="en-US" sz="1900" kern="1200" dirty="0">
                <a:ln w="3175">
                  <a:noFill/>
                </a:ln>
                <a:solidFill>
                  <a:schemeClr val="tx2"/>
                </a:solidFill>
                <a:latin typeface="+mn-lt"/>
                <a:ea typeface="+mn-ea"/>
                <a:cs typeface="+mn-cs"/>
              </a:defRPr>
            </a:lvl1pPr>
          </a:lstStyle>
          <a:p>
            <a:pPr marL="0" lvl="0" indent="0" algn="l" defTabSz="914400" rtl="0" eaLnBrk="1" fontAlgn="base" latinLnBrk="0" hangingPunct="1">
              <a:lnSpc>
                <a:spcPct val="100000"/>
              </a:lnSpc>
              <a:spcBef>
                <a:spcPts val="0"/>
              </a:spcBef>
              <a:spcAft>
                <a:spcPts val="1500"/>
              </a:spcAft>
              <a:buClr>
                <a:schemeClr val="tx2"/>
              </a:buClr>
              <a:buFont typeface="Arial" panose="020B0604020202020204" pitchFamily="34" charset="0"/>
              <a:buNone/>
            </a:pPr>
            <a:r>
              <a:rPr lang="en-US" dirty="0"/>
              <a:t>Column Header 2</a:t>
            </a:r>
          </a:p>
        </p:txBody>
      </p:sp>
      <p:sp>
        <p:nvSpPr>
          <p:cNvPr id="24" name="Text Placeholder 23">
            <a:extLst>
              <a:ext uri="{FF2B5EF4-FFF2-40B4-BE49-F238E27FC236}">
                <a16:creationId xmlns:a16="http://schemas.microsoft.com/office/drawing/2014/main" id="{52B11054-EA62-C241-B60E-B5FC645F961F}"/>
              </a:ext>
            </a:extLst>
          </p:cNvPr>
          <p:cNvSpPr>
            <a:spLocks noGrp="1"/>
          </p:cNvSpPr>
          <p:nvPr>
            <p:ph type="body" sz="quarter" idx="16" hasCustomPrompt="1"/>
          </p:nvPr>
        </p:nvSpPr>
        <p:spPr>
          <a:xfrm>
            <a:off x="6096001" y="2082928"/>
            <a:ext cx="2608307" cy="393192"/>
          </a:xfrm>
        </p:spPr>
        <p:txBody>
          <a:bodyPr vert="horz" lIns="0" tIns="0" rIns="0" bIns="0" rtlCol="0">
            <a:noAutofit/>
          </a:bodyPr>
          <a:lstStyle>
            <a:lvl1pPr marL="0" indent="0">
              <a:buNone/>
              <a:defRPr lang="en-US" sz="1900" kern="1200" dirty="0">
                <a:ln w="3175">
                  <a:noFill/>
                </a:ln>
                <a:solidFill>
                  <a:schemeClr val="tx2"/>
                </a:solidFill>
                <a:latin typeface="+mn-lt"/>
                <a:ea typeface="+mn-ea"/>
                <a:cs typeface="+mn-cs"/>
              </a:defRPr>
            </a:lvl1pPr>
          </a:lstStyle>
          <a:p>
            <a:pPr marL="0" lvl="0" indent="0" algn="l" defTabSz="914400" rtl="0" eaLnBrk="1" fontAlgn="base" latinLnBrk="0" hangingPunct="1">
              <a:lnSpc>
                <a:spcPct val="100000"/>
              </a:lnSpc>
              <a:spcBef>
                <a:spcPts val="0"/>
              </a:spcBef>
              <a:spcAft>
                <a:spcPts val="1500"/>
              </a:spcAft>
              <a:buClr>
                <a:schemeClr val="tx2"/>
              </a:buClr>
              <a:buFont typeface="Arial" panose="020B0604020202020204" pitchFamily="34" charset="0"/>
              <a:buNone/>
            </a:pPr>
            <a:r>
              <a:rPr lang="en-US" dirty="0"/>
              <a:t>Column Header 3</a:t>
            </a:r>
          </a:p>
        </p:txBody>
      </p:sp>
      <p:sp>
        <p:nvSpPr>
          <p:cNvPr id="26" name="Text Placeholder 25">
            <a:extLst>
              <a:ext uri="{FF2B5EF4-FFF2-40B4-BE49-F238E27FC236}">
                <a16:creationId xmlns:a16="http://schemas.microsoft.com/office/drawing/2014/main" id="{5F174BBE-E3FD-3243-B5B9-46D5793B72E1}"/>
              </a:ext>
            </a:extLst>
          </p:cNvPr>
          <p:cNvSpPr>
            <a:spLocks noGrp="1"/>
          </p:cNvSpPr>
          <p:nvPr>
            <p:ph type="body" sz="quarter" idx="17" hasCustomPrompt="1"/>
          </p:nvPr>
        </p:nvSpPr>
        <p:spPr>
          <a:xfrm>
            <a:off x="8972550" y="2082928"/>
            <a:ext cx="2608322" cy="393192"/>
          </a:xfrm>
        </p:spPr>
        <p:txBody>
          <a:bodyPr vert="horz" lIns="0" tIns="0" rIns="0" bIns="0" rtlCol="0">
            <a:noAutofit/>
          </a:bodyPr>
          <a:lstStyle>
            <a:lvl1pPr marL="0" indent="0">
              <a:buNone/>
              <a:defRPr lang="en-US" sz="1900" kern="1200" dirty="0">
                <a:ln w="3175">
                  <a:noFill/>
                </a:ln>
                <a:solidFill>
                  <a:schemeClr val="tx2"/>
                </a:solidFill>
                <a:latin typeface="+mn-lt"/>
                <a:ea typeface="+mn-ea"/>
                <a:cs typeface="+mn-cs"/>
              </a:defRPr>
            </a:lvl1pPr>
          </a:lstStyle>
          <a:p>
            <a:pPr marL="0" lvl="0" indent="0" algn="l" defTabSz="914400" rtl="0" eaLnBrk="1" fontAlgn="base" latinLnBrk="0" hangingPunct="1">
              <a:lnSpc>
                <a:spcPct val="100000"/>
              </a:lnSpc>
              <a:spcBef>
                <a:spcPts val="0"/>
              </a:spcBef>
              <a:spcAft>
                <a:spcPts val="1500"/>
              </a:spcAft>
              <a:buClr>
                <a:schemeClr val="tx2"/>
              </a:buClr>
              <a:buFont typeface="Arial" panose="020B0604020202020204" pitchFamily="34" charset="0"/>
              <a:buNone/>
            </a:pPr>
            <a:r>
              <a:rPr lang="en-US" dirty="0"/>
              <a:t>Column Header 4</a:t>
            </a:r>
          </a:p>
        </p:txBody>
      </p:sp>
      <p:sp>
        <p:nvSpPr>
          <p:cNvPr id="28" name="Text Placeholder 27">
            <a:extLst>
              <a:ext uri="{FF2B5EF4-FFF2-40B4-BE49-F238E27FC236}">
                <a16:creationId xmlns:a16="http://schemas.microsoft.com/office/drawing/2014/main" id="{C0184701-AA4C-194F-A41C-3F1116AD556C}"/>
              </a:ext>
            </a:extLst>
          </p:cNvPr>
          <p:cNvSpPr>
            <a:spLocks noGrp="1"/>
          </p:cNvSpPr>
          <p:nvPr>
            <p:ph type="body" sz="quarter" idx="18"/>
          </p:nvPr>
        </p:nvSpPr>
        <p:spPr>
          <a:xfrm>
            <a:off x="3241239" y="2430401"/>
            <a:ext cx="2605524" cy="3543669"/>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ext Placeholder 29">
            <a:extLst>
              <a:ext uri="{FF2B5EF4-FFF2-40B4-BE49-F238E27FC236}">
                <a16:creationId xmlns:a16="http://schemas.microsoft.com/office/drawing/2014/main" id="{34FDDF5D-3009-854F-8EE1-970F47DC067C}"/>
              </a:ext>
            </a:extLst>
          </p:cNvPr>
          <p:cNvSpPr>
            <a:spLocks noGrp="1"/>
          </p:cNvSpPr>
          <p:nvPr>
            <p:ph type="body" sz="quarter" idx="19"/>
          </p:nvPr>
        </p:nvSpPr>
        <p:spPr>
          <a:xfrm>
            <a:off x="6099204" y="2430401"/>
            <a:ext cx="2604669" cy="3543669"/>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31">
            <a:extLst>
              <a:ext uri="{FF2B5EF4-FFF2-40B4-BE49-F238E27FC236}">
                <a16:creationId xmlns:a16="http://schemas.microsoft.com/office/drawing/2014/main" id="{A7E979D6-BADA-DD44-B570-65D20DD14190}"/>
              </a:ext>
            </a:extLst>
          </p:cNvPr>
          <p:cNvSpPr>
            <a:spLocks noGrp="1"/>
          </p:cNvSpPr>
          <p:nvPr>
            <p:ph type="body" sz="quarter" idx="20"/>
          </p:nvPr>
        </p:nvSpPr>
        <p:spPr>
          <a:xfrm>
            <a:off x="8976204" y="2430401"/>
            <a:ext cx="2604669" cy="3543669"/>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Freeform 5">
            <a:extLst>
              <a:ext uri="{FF2B5EF4-FFF2-40B4-BE49-F238E27FC236}">
                <a16:creationId xmlns:a16="http://schemas.microsoft.com/office/drawing/2014/main" id="{8FBD6D32-C64B-4DE4-BF37-7CF847BA88C8}"/>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024669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Full Screen w PostIts 0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21AA0E-9E2E-CD48-B732-33823216CA71}"/>
              </a:ext>
            </a:extLst>
          </p:cNvPr>
          <p:cNvSpPr>
            <a:spLocks noGrp="1"/>
          </p:cNvSpPr>
          <p:nvPr>
            <p:ph type="pic" sz="quarter" idx="12"/>
          </p:nvPr>
        </p:nvSpPr>
        <p:spPr bwMode="white">
          <a:xfrm>
            <a:off x="0" y="0"/>
            <a:ext cx="12193524"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a:t>Click icon to add picture</a:t>
            </a:r>
          </a:p>
        </p:txBody>
      </p:sp>
      <p:sp>
        <p:nvSpPr>
          <p:cNvPr id="3" name="Footer Placeholder 2">
            <a:extLst>
              <a:ext uri="{FF2B5EF4-FFF2-40B4-BE49-F238E27FC236}">
                <a16:creationId xmlns:a16="http://schemas.microsoft.com/office/drawing/2014/main" id="{90DE15A5-4D9F-1F4C-A2FE-BCE9333BF5EC}"/>
              </a:ext>
            </a:extLst>
          </p:cNvPr>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F41D764D-58D3-C848-A5CF-E3744B83DFB7}"/>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13" name="Title 12">
            <a:extLst>
              <a:ext uri="{FF2B5EF4-FFF2-40B4-BE49-F238E27FC236}">
                <a16:creationId xmlns:a16="http://schemas.microsoft.com/office/drawing/2014/main" id="{58C4667B-36E6-384D-9236-5ED44E3130B6}"/>
              </a:ext>
            </a:extLst>
          </p:cNvPr>
          <p:cNvSpPr>
            <a:spLocks noGrp="1"/>
          </p:cNvSpPr>
          <p:nvPr>
            <p:ph type="title"/>
          </p:nvPr>
        </p:nvSpPr>
        <p:spPr>
          <a:xfrm>
            <a:off x="360426" y="365760"/>
            <a:ext cx="2878074" cy="2034540"/>
          </a:xfrm>
          <a:solidFill>
            <a:schemeClr val="accent4"/>
          </a:solidFill>
          <a:ln w="12700">
            <a:noFill/>
          </a:ln>
        </p:spPr>
        <p:txBody>
          <a:bodyPr vert="horz" lIns="228600" tIns="155448" rIns="329184" bIns="155448" rtlCol="0" anchor="t" anchorCtr="0">
            <a:noAutofit/>
          </a:bodyPr>
          <a:lstStyle>
            <a:lvl1pPr>
              <a:defRPr lang="en-US" dirty="0">
                <a:ln w="9525">
                  <a:noFill/>
                </a:ln>
                <a:solidFill>
                  <a:schemeClr val="bg1"/>
                </a:solidFill>
              </a:defRPr>
            </a:lvl1pPr>
          </a:lstStyle>
          <a:p>
            <a:pPr marL="0" lvl="0" indent="0">
              <a:spcAft>
                <a:spcPts val="1500"/>
              </a:spcAft>
              <a:buFont typeface="Arial" panose="020B0604020202020204" pitchFamily="34" charset="0"/>
            </a:pPr>
            <a:r>
              <a:rPr lang="en-US"/>
              <a:t>Click to edit Master title style</a:t>
            </a:r>
            <a:endParaRPr lang="en-US" dirty="0"/>
          </a:p>
        </p:txBody>
      </p:sp>
      <p:sp>
        <p:nvSpPr>
          <p:cNvPr id="10" name="Content Placeholder 4">
            <a:extLst>
              <a:ext uri="{FF2B5EF4-FFF2-40B4-BE49-F238E27FC236}">
                <a16:creationId xmlns:a16="http://schemas.microsoft.com/office/drawing/2014/main" id="{B3DF85A6-1AD2-4BCB-AAB5-75DBE64F6165}"/>
              </a:ext>
            </a:extLst>
          </p:cNvPr>
          <p:cNvSpPr>
            <a:spLocks noGrp="1"/>
          </p:cNvSpPr>
          <p:nvPr>
            <p:ph sz="quarter" idx="13"/>
          </p:nvPr>
        </p:nvSpPr>
        <p:spPr>
          <a:xfrm>
            <a:off x="3238500" y="2400300"/>
            <a:ext cx="2857500" cy="2057400"/>
          </a:xfrm>
          <a:solidFill>
            <a:schemeClr val="bg1"/>
          </a:solidFill>
        </p:spPr>
        <p:txBody>
          <a:bodyPr tIns="137160" rIns="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5">
            <a:extLst>
              <a:ext uri="{FF2B5EF4-FFF2-40B4-BE49-F238E27FC236}">
                <a16:creationId xmlns:a16="http://schemas.microsoft.com/office/drawing/2014/main" id="{95EB7D96-D7B0-4CDD-8226-A5B6926114B1}"/>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687031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7_Full Screen w PostIts 0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21AA0E-9E2E-CD48-B732-33823216CA71}"/>
              </a:ext>
            </a:extLst>
          </p:cNvPr>
          <p:cNvSpPr>
            <a:spLocks noGrp="1"/>
          </p:cNvSpPr>
          <p:nvPr>
            <p:ph type="pic" sz="quarter" idx="12"/>
          </p:nvPr>
        </p:nvSpPr>
        <p:spPr bwMode="white">
          <a:xfrm>
            <a:off x="0" y="0"/>
            <a:ext cx="12193524"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a:t>Click icon to add picture</a:t>
            </a:r>
            <a:endParaRPr lang="en-US" dirty="0"/>
          </a:p>
        </p:txBody>
      </p:sp>
      <p:sp>
        <p:nvSpPr>
          <p:cNvPr id="3" name="Footer Placeholder 2">
            <a:extLst>
              <a:ext uri="{FF2B5EF4-FFF2-40B4-BE49-F238E27FC236}">
                <a16:creationId xmlns:a16="http://schemas.microsoft.com/office/drawing/2014/main" id="{90DE15A5-4D9F-1F4C-A2FE-BCE9333BF5EC}"/>
              </a:ext>
            </a:extLst>
          </p:cNvPr>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F41D764D-58D3-C848-A5CF-E3744B83DFB7}"/>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13" name="Title 12">
            <a:extLst>
              <a:ext uri="{FF2B5EF4-FFF2-40B4-BE49-F238E27FC236}">
                <a16:creationId xmlns:a16="http://schemas.microsoft.com/office/drawing/2014/main" id="{58C4667B-36E6-384D-9236-5ED44E3130B6}"/>
              </a:ext>
            </a:extLst>
          </p:cNvPr>
          <p:cNvSpPr>
            <a:spLocks noGrp="1"/>
          </p:cNvSpPr>
          <p:nvPr>
            <p:ph type="title"/>
          </p:nvPr>
        </p:nvSpPr>
        <p:spPr>
          <a:xfrm>
            <a:off x="6094476" y="365760"/>
            <a:ext cx="2878074" cy="2034540"/>
          </a:xfrm>
          <a:solidFill>
            <a:schemeClr val="accent4"/>
          </a:solidFill>
          <a:ln w="12700">
            <a:noFill/>
          </a:ln>
        </p:spPr>
        <p:txBody>
          <a:bodyPr vert="horz" lIns="228600" tIns="155448" rIns="329184" bIns="155448" rtlCol="0" anchor="t" anchorCtr="0">
            <a:noAutofit/>
          </a:bodyPr>
          <a:lstStyle>
            <a:lvl1pPr>
              <a:defRPr lang="en-US" dirty="0">
                <a:ln w="9525">
                  <a:noFill/>
                </a:ln>
                <a:solidFill>
                  <a:schemeClr val="bg1"/>
                </a:solidFill>
              </a:defRPr>
            </a:lvl1pPr>
          </a:lstStyle>
          <a:p>
            <a:pPr marL="0" lvl="0" indent="0">
              <a:spcAft>
                <a:spcPts val="1500"/>
              </a:spcAft>
              <a:buFont typeface="Arial" panose="020B0604020202020204" pitchFamily="34" charset="0"/>
            </a:pPr>
            <a:r>
              <a:rPr lang="en-US"/>
              <a:t>Click to edit Master title style</a:t>
            </a:r>
            <a:endParaRPr lang="en-US" dirty="0"/>
          </a:p>
        </p:txBody>
      </p:sp>
      <p:sp>
        <p:nvSpPr>
          <p:cNvPr id="10" name="Content Placeholder 4">
            <a:extLst>
              <a:ext uri="{FF2B5EF4-FFF2-40B4-BE49-F238E27FC236}">
                <a16:creationId xmlns:a16="http://schemas.microsoft.com/office/drawing/2014/main" id="{DE114E42-B9CD-419F-AF34-28A5B96009CA}"/>
              </a:ext>
            </a:extLst>
          </p:cNvPr>
          <p:cNvSpPr>
            <a:spLocks noGrp="1"/>
          </p:cNvSpPr>
          <p:nvPr>
            <p:ph sz="quarter" idx="13"/>
          </p:nvPr>
        </p:nvSpPr>
        <p:spPr>
          <a:xfrm>
            <a:off x="8972550" y="2400300"/>
            <a:ext cx="2857500" cy="2057400"/>
          </a:xfrm>
          <a:solidFill>
            <a:schemeClr val="bg1"/>
          </a:solidFill>
        </p:spPr>
        <p:txBody>
          <a:bodyPr tIns="137160" rIns="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5">
            <a:extLst>
              <a:ext uri="{FF2B5EF4-FFF2-40B4-BE49-F238E27FC236}">
                <a16:creationId xmlns:a16="http://schemas.microsoft.com/office/drawing/2014/main" id="{58B04D86-084D-4319-96B9-CA48FBCF4170}"/>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21460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uble Column">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A08EE2D0-C5F7-40AF-BD24-47EFB4DD9E34}"/>
              </a:ext>
            </a:extLst>
          </p:cNvPr>
          <p:cNvSpPr>
            <a:spLocks noGrp="1"/>
          </p:cNvSpPr>
          <p:nvPr>
            <p:ph idx="1" hasCustomPrompt="1"/>
          </p:nvPr>
        </p:nvSpPr>
        <p:spPr>
          <a:xfrm>
            <a:off x="8029577" y="312485"/>
            <a:ext cx="3800474" cy="617538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p>
            <a:fld id="{762E77F0-FB5B-4E8E-9BC9-34F14560A017}" type="slidenum">
              <a:rPr lang="en-US" smtClean="0"/>
              <a:pPr/>
              <a:t>‹#›</a:t>
            </a:fld>
            <a:endParaRPr lang="en-US"/>
          </a:p>
        </p:txBody>
      </p:sp>
      <p:sp>
        <p:nvSpPr>
          <p:cNvPr id="7" name="Text Placeholder 6">
            <a:extLst>
              <a:ext uri="{FF2B5EF4-FFF2-40B4-BE49-F238E27FC236}">
                <a16:creationId xmlns:a16="http://schemas.microsoft.com/office/drawing/2014/main" id="{0C6E8562-C69B-42CE-9B97-C49901A78C63}"/>
              </a:ext>
            </a:extLst>
          </p:cNvPr>
          <p:cNvSpPr>
            <a:spLocks noGrp="1"/>
          </p:cNvSpPr>
          <p:nvPr>
            <p:ph type="body" sz="quarter" idx="12"/>
          </p:nvPr>
        </p:nvSpPr>
        <p:spPr>
          <a:xfrm>
            <a:off x="3238500" y="313148"/>
            <a:ext cx="3657600" cy="6176772"/>
          </a:xfrm>
        </p:spPr>
        <p:txBody>
          <a:bodyPr vert="horz" lIns="18288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a:extLst>
              <a:ext uri="{FF2B5EF4-FFF2-40B4-BE49-F238E27FC236}">
                <a16:creationId xmlns:a16="http://schemas.microsoft.com/office/drawing/2014/main" id="{CEE0D214-5EFB-4536-817F-2F16EEFF0DD4}"/>
              </a:ext>
            </a:extLst>
          </p:cNvPr>
          <p:cNvSpPr>
            <a:spLocks noGrp="1"/>
          </p:cNvSpPr>
          <p:nvPr>
            <p:ph type="body" sz="quarter" idx="13" hasCustomPrompt="1"/>
          </p:nvPr>
        </p:nvSpPr>
        <p:spPr>
          <a:xfrm>
            <a:off x="342901" y="1842516"/>
            <a:ext cx="2618253" cy="1138428"/>
          </a:xfrm>
        </p:spPr>
        <p:txBody>
          <a:bodyPr vert="horz" lIns="0" tIns="0" rIns="0" bIns="0" rtlCol="0">
            <a:noAutofit/>
          </a:bodyPr>
          <a:lstStyle>
            <a:lvl1pPr>
              <a:defRPr lang="en-US" sz="1900" dirty="0">
                <a:ln w="3175">
                  <a:noFill/>
                </a:ln>
              </a:defRPr>
            </a:lvl1pPr>
          </a:lstStyle>
          <a:p>
            <a:pPr marL="0" lvl="0" indent="0" fontAlgn="base">
              <a:buNone/>
            </a:pPr>
            <a:r>
              <a:rPr lang="en-US" dirty="0"/>
              <a:t>Subtitle or callout if needed, all titles and subtitles are sentence case </a:t>
            </a:r>
          </a:p>
        </p:txBody>
      </p:sp>
      <p:sp>
        <p:nvSpPr>
          <p:cNvPr id="5" name="Title 4">
            <a:extLst>
              <a:ext uri="{FF2B5EF4-FFF2-40B4-BE49-F238E27FC236}">
                <a16:creationId xmlns:a16="http://schemas.microsoft.com/office/drawing/2014/main" id="{9E8E5F5F-E11E-C44F-B488-CB35674682B5}"/>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10" name="Footer Placeholder 9">
            <a:extLst>
              <a:ext uri="{FF2B5EF4-FFF2-40B4-BE49-F238E27FC236}">
                <a16:creationId xmlns:a16="http://schemas.microsoft.com/office/drawing/2014/main" id="{7F500EC3-B56F-D543-A50F-942AF23525BB}"/>
              </a:ext>
            </a:extLst>
          </p:cNvPr>
          <p:cNvSpPr>
            <a:spLocks noGrp="1"/>
          </p:cNvSpPr>
          <p:nvPr>
            <p:ph type="ftr" sz="quarter" idx="15"/>
          </p:nvPr>
        </p:nvSpPr>
        <p:spPr/>
        <p:txBody>
          <a:bodyPr lIns="182880"/>
          <a:lstStyle/>
          <a:p>
            <a:endParaRPr lang="en-US"/>
          </a:p>
        </p:txBody>
      </p:sp>
    </p:spTree>
    <p:extLst>
      <p:ext uri="{BB962C8B-B14F-4D97-AF65-F5344CB8AC3E}">
        <p14:creationId xmlns:p14="http://schemas.microsoft.com/office/powerpoint/2010/main" val="441748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Title Slide 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24612" y="278892"/>
            <a:ext cx="5771388" cy="2157984"/>
          </a:xfrm>
        </p:spPr>
        <p:txBody>
          <a:bodyPr anchor="b" anchorCtr="0">
            <a:noAutofit/>
          </a:bodyPr>
          <a:lstStyle>
            <a:lvl1pPr algn="l" fontAlgn="b">
              <a:lnSpc>
                <a:spcPct val="112000"/>
              </a:lnSpc>
              <a:defRPr sz="4500">
                <a:ln w="9525">
                  <a:noFill/>
                </a:ln>
                <a:solidFill>
                  <a:srgbClr val="EB0000"/>
                </a:solidFill>
              </a:defRPr>
            </a:lvl1pPr>
          </a:lstStyle>
          <a:p>
            <a:r>
              <a:rPr lang="en-US" dirty="0"/>
              <a:t>Title with</a:t>
            </a:r>
            <a:br>
              <a:rPr lang="en-US" dirty="0"/>
            </a:br>
            <a:r>
              <a:rPr lang="en-US" dirty="0"/>
              <a:t>multiple lines</a:t>
            </a:r>
            <a:br>
              <a:rPr lang="en-US" dirty="0"/>
            </a:br>
            <a:r>
              <a:rPr lang="en-US" dirty="0"/>
              <a:t>here</a:t>
            </a:r>
          </a:p>
        </p:txBody>
      </p:sp>
      <p:sp>
        <p:nvSpPr>
          <p:cNvPr id="3" name="Subtitle 2"/>
          <p:cNvSpPr>
            <a:spLocks noGrp="1"/>
          </p:cNvSpPr>
          <p:nvPr>
            <p:ph type="subTitle" idx="1" hasCustomPrompt="1"/>
          </p:nvPr>
        </p:nvSpPr>
        <p:spPr>
          <a:xfrm>
            <a:off x="338328" y="2514601"/>
            <a:ext cx="5757672" cy="1153319"/>
          </a:xfrm>
        </p:spPr>
        <p:txBody>
          <a:bodyPr vert="horz" lIns="0" tIns="0" rIns="0" bIns="0" rtlCol="0" anchor="t">
            <a:noAutofit/>
          </a:bodyPr>
          <a:lstStyle>
            <a:lvl1pPr marL="0" indent="0">
              <a:buNone/>
              <a:defRPr lang="en-US" sz="2600" dirty="0">
                <a:ln>
                  <a:noFill/>
                </a:ln>
              </a:defRPr>
            </a:lvl1pPr>
          </a:lstStyle>
          <a:p>
            <a:pPr lvl="0"/>
            <a:r>
              <a:rPr lang="en-US" dirty="0"/>
              <a:t>Date/subtitle goes here</a:t>
            </a:r>
          </a:p>
        </p:txBody>
      </p:sp>
      <p:sp>
        <p:nvSpPr>
          <p:cNvPr id="17" name="Text Placeholder 16">
            <a:extLst>
              <a:ext uri="{FF2B5EF4-FFF2-40B4-BE49-F238E27FC236}">
                <a16:creationId xmlns:a16="http://schemas.microsoft.com/office/drawing/2014/main" id="{53F3D094-8507-4675-9425-D7CCB291279A}"/>
              </a:ext>
            </a:extLst>
          </p:cNvPr>
          <p:cNvSpPr>
            <a:spLocks noGrp="1"/>
          </p:cNvSpPr>
          <p:nvPr>
            <p:ph type="body" sz="quarter" idx="10" hasCustomPrompt="1"/>
          </p:nvPr>
        </p:nvSpPr>
        <p:spPr>
          <a:xfrm>
            <a:off x="347472" y="4901185"/>
            <a:ext cx="5748528" cy="790575"/>
          </a:xfrm>
        </p:spPr>
        <p:txBody>
          <a:bodyPr/>
          <a:lstStyle>
            <a:lvl1pPr marL="0" indent="0">
              <a:spcBef>
                <a:spcPts val="0"/>
              </a:spcBef>
              <a:buNone/>
              <a:defRPr/>
            </a:lvl1pPr>
          </a:lstStyle>
          <a:p>
            <a:pPr lvl="0"/>
            <a:r>
              <a:rPr lang="en-US" dirty="0"/>
              <a:t>Name goes here</a:t>
            </a:r>
            <a:br>
              <a:rPr lang="en-US" dirty="0"/>
            </a:br>
            <a:r>
              <a:rPr lang="en-US" dirty="0"/>
              <a:t>Position goes here</a:t>
            </a:r>
          </a:p>
        </p:txBody>
      </p:sp>
      <p:sp>
        <p:nvSpPr>
          <p:cNvPr id="8" name="Freeform: Shape 13">
            <a:extLst>
              <a:ext uri="{FF2B5EF4-FFF2-40B4-BE49-F238E27FC236}">
                <a16:creationId xmlns:a16="http://schemas.microsoft.com/office/drawing/2014/main" id="{9F557C70-FE77-1840-9176-02291FB36A72}"/>
              </a:ext>
            </a:extLst>
          </p:cNvPr>
          <p:cNvSpPr/>
          <p:nvPr userDrawn="1"/>
        </p:nvSpPr>
        <p:spPr bwMode="black">
          <a:xfrm>
            <a:off x="7078981" y="1"/>
            <a:ext cx="5113020" cy="6859631"/>
          </a:xfrm>
          <a:custGeom>
            <a:avLst/>
            <a:gdLst>
              <a:gd name="connsiteX0" fmla="*/ 2570684 w 10226039"/>
              <a:gd name="connsiteY0" fmla="*/ 0 h 13719261"/>
              <a:gd name="connsiteX1" fmla="*/ 6040601 w 10226039"/>
              <a:gd name="connsiteY1" fmla="*/ 0 h 13719261"/>
              <a:gd name="connsiteX2" fmla="*/ 5489003 w 10226039"/>
              <a:gd name="connsiteY2" fmla="*/ 2946777 h 13719261"/>
              <a:gd name="connsiteX3" fmla="*/ 8422727 w 10226039"/>
              <a:gd name="connsiteY3" fmla="*/ 44613 h 13719261"/>
              <a:gd name="connsiteX4" fmla="*/ 8543311 w 10226039"/>
              <a:gd name="connsiteY4" fmla="*/ 0 h 13719261"/>
              <a:gd name="connsiteX5" fmla="*/ 10226039 w 10226039"/>
              <a:gd name="connsiteY5" fmla="*/ 0 h 13719261"/>
              <a:gd name="connsiteX6" fmla="*/ 10226039 w 10226039"/>
              <a:gd name="connsiteY6" fmla="*/ 3726234 h 13719261"/>
              <a:gd name="connsiteX7" fmla="*/ 10218619 w 10226039"/>
              <a:gd name="connsiteY7" fmla="*/ 3765852 h 13719261"/>
              <a:gd name="connsiteX8" fmla="*/ 5004857 w 10226039"/>
              <a:gd name="connsiteY8" fmla="*/ 8040537 h 13719261"/>
              <a:gd name="connsiteX9" fmla="*/ 3940763 w 10226039"/>
              <a:gd name="connsiteY9" fmla="*/ 13719261 h 13719261"/>
              <a:gd name="connsiteX10" fmla="*/ 0 w 10226039"/>
              <a:gd name="connsiteY10" fmla="*/ 13719261 h 1371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6039" h="13719261">
                <a:moveTo>
                  <a:pt x="2570684" y="0"/>
                </a:moveTo>
                <a:lnTo>
                  <a:pt x="6040601" y="0"/>
                </a:lnTo>
                <a:lnTo>
                  <a:pt x="5489003" y="2946777"/>
                </a:lnTo>
                <a:cubicBezTo>
                  <a:pt x="6058449" y="1630922"/>
                  <a:pt x="7116933" y="587408"/>
                  <a:pt x="8422727" y="44613"/>
                </a:cubicBezTo>
                <a:lnTo>
                  <a:pt x="8543311" y="0"/>
                </a:lnTo>
                <a:lnTo>
                  <a:pt x="10226039" y="0"/>
                </a:lnTo>
                <a:lnTo>
                  <a:pt x="10226039" y="3726234"/>
                </a:lnTo>
                <a:lnTo>
                  <a:pt x="10218619" y="3765852"/>
                </a:lnTo>
                <a:cubicBezTo>
                  <a:pt x="7524903" y="3351926"/>
                  <a:pt x="5632205" y="4691887"/>
                  <a:pt x="5004857" y="8040537"/>
                </a:cubicBezTo>
                <a:lnTo>
                  <a:pt x="3940763" y="13719261"/>
                </a:lnTo>
                <a:lnTo>
                  <a:pt x="0" y="13719261"/>
                </a:lnTo>
                <a:close/>
              </a:path>
            </a:pathLst>
          </a:custGeom>
          <a:gradFill>
            <a:gsLst>
              <a:gs pos="0">
                <a:schemeClr val="tx2"/>
              </a:gs>
              <a:gs pos="100000">
                <a:schemeClr val="accent4"/>
              </a:gs>
              <a:gs pos="50000">
                <a:schemeClr val="accent2"/>
              </a:gs>
            </a:gsLst>
            <a:lin ang="5400000" scaled="1"/>
          </a:gradFill>
          <a:ln w="12537" cap="flat">
            <a:noFill/>
            <a:prstDash val="solid"/>
            <a:miter/>
          </a:ln>
        </p:spPr>
        <p:txBody>
          <a:bodyPr wrap="square" rtlCol="0" anchor="ctr">
            <a:noAutofit/>
          </a:bodyPr>
          <a:lstStyle/>
          <a:p>
            <a:endParaRPr lang="en-US" sz="450"/>
          </a:p>
        </p:txBody>
      </p:sp>
      <p:sp>
        <p:nvSpPr>
          <p:cNvPr id="7" name="TextBox 6">
            <a:extLst>
              <a:ext uri="{FF2B5EF4-FFF2-40B4-BE49-F238E27FC236}">
                <a16:creationId xmlns:a16="http://schemas.microsoft.com/office/drawing/2014/main" id="{8E86A58D-A8F4-7A42-B2E2-D3E6C32D02EC}"/>
              </a:ext>
            </a:extLst>
          </p:cNvPr>
          <p:cNvSpPr txBox="1"/>
          <p:nvPr userDrawn="1"/>
        </p:nvSpPr>
        <p:spPr>
          <a:xfrm>
            <a:off x="9081369" y="6581001"/>
            <a:ext cx="1215025" cy="276999"/>
          </a:xfrm>
          <a:prstGeom prst="rect">
            <a:avLst/>
          </a:prstGeom>
          <a:noFill/>
        </p:spPr>
        <p:txBody>
          <a:bodyPr wrap="square" rtlCol="0">
            <a:spAutoFit/>
          </a:bodyPr>
          <a:lstStyle/>
          <a:p>
            <a:pPr algn="l"/>
            <a:r>
              <a:rPr lang="en-US" sz="1200">
                <a:solidFill>
                  <a:schemeClr val="accent4"/>
                </a:solidFill>
              </a:rPr>
              <a:t>TM</a:t>
            </a:r>
          </a:p>
        </p:txBody>
      </p:sp>
      <p:pic>
        <p:nvPicPr>
          <p:cNvPr id="9" name="Picture 8">
            <a:extLst>
              <a:ext uri="{FF2B5EF4-FFF2-40B4-BE49-F238E27FC236}">
                <a16:creationId xmlns:a16="http://schemas.microsoft.com/office/drawing/2014/main" id="{983FDA25-D591-486A-80A6-FD899A0C0587}"/>
              </a:ext>
            </a:extLst>
          </p:cNvPr>
          <p:cNvPicPr>
            <a:picLocks noChangeAspect="1"/>
          </p:cNvPicPr>
          <p:nvPr userDrawn="1"/>
        </p:nvPicPr>
        <p:blipFill>
          <a:blip r:embed="rId2"/>
          <a:stretch>
            <a:fillRect/>
          </a:stretch>
        </p:blipFill>
        <p:spPr>
          <a:xfrm>
            <a:off x="327905" y="6297282"/>
            <a:ext cx="1483255" cy="461087"/>
          </a:xfrm>
          <a:prstGeom prst="rect">
            <a:avLst/>
          </a:prstGeom>
        </p:spPr>
      </p:pic>
    </p:spTree>
    <p:extLst>
      <p:ext uri="{BB962C8B-B14F-4D97-AF65-F5344CB8AC3E}">
        <p14:creationId xmlns:p14="http://schemas.microsoft.com/office/powerpoint/2010/main" val="39900803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1_Breaker">
    <p:bg>
      <p:bgPr>
        <a:solidFill>
          <a:srgbClr val="EB0000"/>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1C10B13-2F5A-4934-A945-9E34728E01DE}"/>
              </a:ext>
            </a:extLst>
          </p:cNvPr>
          <p:cNvSpPr>
            <a:spLocks noGrp="1"/>
          </p:cNvSpPr>
          <p:nvPr>
            <p:ph type="body" sz="quarter" idx="16" hasCustomPrompt="1"/>
          </p:nvPr>
        </p:nvSpPr>
        <p:spPr>
          <a:xfrm>
            <a:off x="3238500" y="361951"/>
            <a:ext cx="5580063" cy="2242568"/>
          </a:xfrm>
          <a:noFill/>
          <a:ln>
            <a:noFill/>
          </a:ln>
        </p:spPr>
        <p:txBody>
          <a:bodyPr vert="horz" lIns="0" tIns="0" rIns="0" bIns="0" rtlCol="0" anchor="b">
            <a:noAutofit/>
          </a:bodyPr>
          <a:lstStyle>
            <a:lvl1pPr marL="0" indent="0" fontAlgn="base">
              <a:lnSpc>
                <a:spcPct val="100000"/>
              </a:lnSpc>
              <a:spcBef>
                <a:spcPts val="0"/>
              </a:spcBef>
              <a:buNone/>
              <a:defRPr lang="en-US" sz="3800" kern="1200" dirty="0" smtClean="0">
                <a:ln w="3175">
                  <a:noFill/>
                </a:ln>
                <a:solidFill>
                  <a:schemeClr val="bg1"/>
                </a:solidFill>
                <a:latin typeface="+mj-lt"/>
                <a:ea typeface="+mj-ea"/>
                <a:cs typeface="+mj-cs"/>
              </a:defRPr>
            </a:lvl1pPr>
            <a:lvl2pPr marL="114300" indent="0">
              <a:buNone/>
              <a:defRPr lang="en-US" smtClean="0"/>
            </a:lvl2pPr>
            <a:lvl3pPr>
              <a:defRPr lang="en-US" smtClean="0"/>
            </a:lvl3pPr>
            <a:lvl4pPr>
              <a:defRPr lang="en-US" smtClean="0"/>
            </a:lvl4pPr>
            <a:lvl5pPr>
              <a:defRPr lang="en-US"/>
            </a:lvl5pPr>
          </a:lstStyle>
          <a:p>
            <a:r>
              <a:rPr lang="en-US" dirty="0"/>
              <a:t>Breaker slide</a:t>
            </a:r>
          </a:p>
        </p:txBody>
      </p:sp>
      <p:sp>
        <p:nvSpPr>
          <p:cNvPr id="9" name="Text Placeholder 8">
            <a:extLst>
              <a:ext uri="{FF2B5EF4-FFF2-40B4-BE49-F238E27FC236}">
                <a16:creationId xmlns:a16="http://schemas.microsoft.com/office/drawing/2014/main" id="{9330AC38-FC0C-4B0C-8B12-F0EACB4CE126}"/>
              </a:ext>
            </a:extLst>
          </p:cNvPr>
          <p:cNvSpPr>
            <a:spLocks noGrp="1"/>
          </p:cNvSpPr>
          <p:nvPr>
            <p:ph type="body" sz="quarter" idx="18" hasCustomPrompt="1"/>
          </p:nvPr>
        </p:nvSpPr>
        <p:spPr>
          <a:xfrm>
            <a:off x="3255963" y="2677068"/>
            <a:ext cx="5562600" cy="813594"/>
          </a:xfrm>
        </p:spPr>
        <p:txBody>
          <a:bodyPr vert="horz" lIns="0" tIns="0" rIns="0" bIns="0" rtlCol="0" anchor="t">
            <a:noAutofit/>
          </a:bodyPr>
          <a:lstStyle>
            <a:lvl1pPr marL="0" indent="0">
              <a:buNone/>
              <a:defRPr lang="en-US" sz="2000" dirty="0">
                <a:ln>
                  <a:noFill/>
                </a:ln>
                <a:solidFill>
                  <a:schemeClr val="bg1"/>
                </a:solidFill>
              </a:defRPr>
            </a:lvl1pPr>
          </a:lstStyle>
          <a:p>
            <a:pPr lvl="0"/>
            <a:r>
              <a:rPr lang="en-US" dirty="0"/>
              <a:t>All titles/subtitles are sentence case</a:t>
            </a:r>
          </a:p>
        </p:txBody>
      </p:sp>
      <p:sp>
        <p:nvSpPr>
          <p:cNvPr id="87" name="AutoShape 51">
            <a:extLst>
              <a:ext uri="{FF2B5EF4-FFF2-40B4-BE49-F238E27FC236}">
                <a16:creationId xmlns:a16="http://schemas.microsoft.com/office/drawing/2014/main" id="{01763436-8484-4B6D-8A28-B5231DC61CD9}"/>
              </a:ext>
            </a:extLst>
          </p:cNvPr>
          <p:cNvSpPr>
            <a:spLocks noChangeAspect="1" noChangeArrowheads="1" noTextEdit="1"/>
          </p:cNvSpPr>
          <p:nvPr userDrawn="1"/>
        </p:nvSpPr>
        <p:spPr bwMode="auto">
          <a:xfrm>
            <a:off x="0" y="1589088"/>
            <a:ext cx="2663825" cy="171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6" name="Group 95">
            <a:extLst>
              <a:ext uri="{FF2B5EF4-FFF2-40B4-BE49-F238E27FC236}">
                <a16:creationId xmlns:a16="http://schemas.microsoft.com/office/drawing/2014/main" id="{F8BE3653-DAC2-449B-A81B-2F105D73F689}"/>
              </a:ext>
            </a:extLst>
          </p:cNvPr>
          <p:cNvGrpSpPr/>
          <p:nvPr userDrawn="1"/>
        </p:nvGrpSpPr>
        <p:grpSpPr>
          <a:xfrm>
            <a:off x="3175" y="1609725"/>
            <a:ext cx="2643188" cy="1677987"/>
            <a:chOff x="3175" y="1609725"/>
            <a:chExt cx="2643188" cy="1677987"/>
          </a:xfrm>
        </p:grpSpPr>
        <p:sp>
          <p:nvSpPr>
            <p:cNvPr id="88" name="Freeform 53">
              <a:extLst>
                <a:ext uri="{FF2B5EF4-FFF2-40B4-BE49-F238E27FC236}">
                  <a16:creationId xmlns:a16="http://schemas.microsoft.com/office/drawing/2014/main" id="{AE4A5581-9943-4DED-9C9A-BFD5D1AF130F}"/>
                </a:ext>
              </a:extLst>
            </p:cNvPr>
            <p:cNvSpPr>
              <a:spLocks/>
            </p:cNvSpPr>
            <p:nvPr userDrawn="1"/>
          </p:nvSpPr>
          <p:spPr bwMode="auto">
            <a:xfrm>
              <a:off x="2081213" y="2924175"/>
              <a:ext cx="177800" cy="363537"/>
            </a:xfrm>
            <a:custGeom>
              <a:avLst/>
              <a:gdLst>
                <a:gd name="T0" fmla="*/ 0 w 63"/>
                <a:gd name="T1" fmla="*/ 128 h 128"/>
                <a:gd name="T2" fmla="*/ 62 w 63"/>
                <a:gd name="T3" fmla="*/ 66 h 128"/>
                <a:gd name="T4" fmla="*/ 62 w 63"/>
                <a:gd name="T5" fmla="*/ 62 h 128"/>
                <a:gd name="T6" fmla="*/ 0 w 63"/>
                <a:gd name="T7" fmla="*/ 0 h 128"/>
              </a:gdLst>
              <a:ahLst/>
              <a:cxnLst>
                <a:cxn ang="0">
                  <a:pos x="T0" y="T1"/>
                </a:cxn>
                <a:cxn ang="0">
                  <a:pos x="T2" y="T3"/>
                </a:cxn>
                <a:cxn ang="0">
                  <a:pos x="T4" y="T5"/>
                </a:cxn>
                <a:cxn ang="0">
                  <a:pos x="T6" y="T7"/>
                </a:cxn>
              </a:cxnLst>
              <a:rect l="0" t="0" r="r" b="b"/>
              <a:pathLst>
                <a:path w="63" h="128">
                  <a:moveTo>
                    <a:pt x="0" y="128"/>
                  </a:moveTo>
                  <a:cubicBezTo>
                    <a:pt x="62" y="66"/>
                    <a:pt x="62" y="66"/>
                    <a:pt x="62" y="66"/>
                  </a:cubicBezTo>
                  <a:cubicBezTo>
                    <a:pt x="63" y="65"/>
                    <a:pt x="63" y="63"/>
                    <a:pt x="62" y="62"/>
                  </a:cubicBezTo>
                  <a:cubicBezTo>
                    <a:pt x="0" y="0"/>
                    <a:pt x="0" y="0"/>
                    <a:pt x="0" y="0"/>
                  </a:cubicBezTo>
                </a:path>
              </a:pathLst>
            </a:custGeom>
            <a:noFill/>
            <a:ln w="31750" cap="rnd">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54">
              <a:extLst>
                <a:ext uri="{FF2B5EF4-FFF2-40B4-BE49-F238E27FC236}">
                  <a16:creationId xmlns:a16="http://schemas.microsoft.com/office/drawing/2014/main" id="{D482E0A6-AC2C-400B-8E06-E9944BECF45F}"/>
                </a:ext>
              </a:extLst>
            </p:cNvPr>
            <p:cNvSpPr>
              <a:spLocks/>
            </p:cNvSpPr>
            <p:nvPr userDrawn="1"/>
          </p:nvSpPr>
          <p:spPr bwMode="auto">
            <a:xfrm>
              <a:off x="2081213" y="1609725"/>
              <a:ext cx="177800" cy="363537"/>
            </a:xfrm>
            <a:custGeom>
              <a:avLst/>
              <a:gdLst>
                <a:gd name="T0" fmla="*/ 0 w 63"/>
                <a:gd name="T1" fmla="*/ 128 h 128"/>
                <a:gd name="T2" fmla="*/ 62 w 63"/>
                <a:gd name="T3" fmla="*/ 66 h 128"/>
                <a:gd name="T4" fmla="*/ 62 w 63"/>
                <a:gd name="T5" fmla="*/ 62 h 128"/>
                <a:gd name="T6" fmla="*/ 0 w 63"/>
                <a:gd name="T7" fmla="*/ 0 h 128"/>
              </a:gdLst>
              <a:ahLst/>
              <a:cxnLst>
                <a:cxn ang="0">
                  <a:pos x="T0" y="T1"/>
                </a:cxn>
                <a:cxn ang="0">
                  <a:pos x="T2" y="T3"/>
                </a:cxn>
                <a:cxn ang="0">
                  <a:pos x="T4" y="T5"/>
                </a:cxn>
                <a:cxn ang="0">
                  <a:pos x="T6" y="T7"/>
                </a:cxn>
              </a:cxnLst>
              <a:rect l="0" t="0" r="r" b="b"/>
              <a:pathLst>
                <a:path w="63" h="128">
                  <a:moveTo>
                    <a:pt x="0" y="128"/>
                  </a:moveTo>
                  <a:cubicBezTo>
                    <a:pt x="62" y="66"/>
                    <a:pt x="62" y="66"/>
                    <a:pt x="62" y="66"/>
                  </a:cubicBezTo>
                  <a:cubicBezTo>
                    <a:pt x="63" y="65"/>
                    <a:pt x="63" y="63"/>
                    <a:pt x="62" y="62"/>
                  </a:cubicBezTo>
                  <a:cubicBezTo>
                    <a:pt x="0" y="0"/>
                    <a:pt x="0" y="0"/>
                    <a:pt x="0" y="0"/>
                  </a:cubicBezTo>
                </a:path>
              </a:pathLst>
            </a:custGeom>
            <a:noFill/>
            <a:ln w="31750" cap="rnd">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55">
              <a:extLst>
                <a:ext uri="{FF2B5EF4-FFF2-40B4-BE49-F238E27FC236}">
                  <a16:creationId xmlns:a16="http://schemas.microsoft.com/office/drawing/2014/main" id="{D0735FA7-F82F-4699-9C14-BA656DD0EBCC}"/>
                </a:ext>
              </a:extLst>
            </p:cNvPr>
            <p:cNvSpPr>
              <a:spLocks/>
            </p:cNvSpPr>
            <p:nvPr userDrawn="1"/>
          </p:nvSpPr>
          <p:spPr bwMode="auto">
            <a:xfrm>
              <a:off x="2466975" y="2000250"/>
              <a:ext cx="179388" cy="365125"/>
            </a:xfrm>
            <a:custGeom>
              <a:avLst/>
              <a:gdLst>
                <a:gd name="T0" fmla="*/ 0 w 63"/>
                <a:gd name="T1" fmla="*/ 128 h 128"/>
                <a:gd name="T2" fmla="*/ 62 w 63"/>
                <a:gd name="T3" fmla="*/ 67 h 128"/>
                <a:gd name="T4" fmla="*/ 62 w 63"/>
                <a:gd name="T5" fmla="*/ 62 h 128"/>
                <a:gd name="T6" fmla="*/ 0 w 63"/>
                <a:gd name="T7" fmla="*/ 0 h 128"/>
              </a:gdLst>
              <a:ahLst/>
              <a:cxnLst>
                <a:cxn ang="0">
                  <a:pos x="T0" y="T1"/>
                </a:cxn>
                <a:cxn ang="0">
                  <a:pos x="T2" y="T3"/>
                </a:cxn>
                <a:cxn ang="0">
                  <a:pos x="T4" y="T5"/>
                </a:cxn>
                <a:cxn ang="0">
                  <a:pos x="T6" y="T7"/>
                </a:cxn>
              </a:cxnLst>
              <a:rect l="0" t="0" r="r" b="b"/>
              <a:pathLst>
                <a:path w="63" h="128">
                  <a:moveTo>
                    <a:pt x="0" y="128"/>
                  </a:moveTo>
                  <a:cubicBezTo>
                    <a:pt x="62" y="67"/>
                    <a:pt x="62" y="67"/>
                    <a:pt x="62" y="67"/>
                  </a:cubicBezTo>
                  <a:cubicBezTo>
                    <a:pt x="63" y="65"/>
                    <a:pt x="63" y="63"/>
                    <a:pt x="62" y="62"/>
                  </a:cubicBezTo>
                  <a:cubicBezTo>
                    <a:pt x="0" y="0"/>
                    <a:pt x="0" y="0"/>
                    <a:pt x="0" y="0"/>
                  </a:cubicBezTo>
                </a:path>
              </a:pathLst>
            </a:custGeom>
            <a:noFill/>
            <a:ln w="31750" cap="rnd">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56">
              <a:extLst>
                <a:ext uri="{FF2B5EF4-FFF2-40B4-BE49-F238E27FC236}">
                  <a16:creationId xmlns:a16="http://schemas.microsoft.com/office/drawing/2014/main" id="{594DAFDF-F9DC-4CDF-AE92-E3A87ACA929F}"/>
                </a:ext>
              </a:extLst>
            </p:cNvPr>
            <p:cNvSpPr>
              <a:spLocks/>
            </p:cNvSpPr>
            <p:nvPr userDrawn="1"/>
          </p:nvSpPr>
          <p:spPr bwMode="auto">
            <a:xfrm>
              <a:off x="2466975" y="2533650"/>
              <a:ext cx="179388" cy="363537"/>
            </a:xfrm>
            <a:custGeom>
              <a:avLst/>
              <a:gdLst>
                <a:gd name="T0" fmla="*/ 0 w 63"/>
                <a:gd name="T1" fmla="*/ 128 h 128"/>
                <a:gd name="T2" fmla="*/ 62 w 63"/>
                <a:gd name="T3" fmla="*/ 66 h 128"/>
                <a:gd name="T4" fmla="*/ 62 w 63"/>
                <a:gd name="T5" fmla="*/ 61 h 128"/>
                <a:gd name="T6" fmla="*/ 0 w 63"/>
                <a:gd name="T7" fmla="*/ 0 h 128"/>
              </a:gdLst>
              <a:ahLst/>
              <a:cxnLst>
                <a:cxn ang="0">
                  <a:pos x="T0" y="T1"/>
                </a:cxn>
                <a:cxn ang="0">
                  <a:pos x="T2" y="T3"/>
                </a:cxn>
                <a:cxn ang="0">
                  <a:pos x="T4" y="T5"/>
                </a:cxn>
                <a:cxn ang="0">
                  <a:pos x="T6" y="T7"/>
                </a:cxn>
              </a:cxnLst>
              <a:rect l="0" t="0" r="r" b="b"/>
              <a:pathLst>
                <a:path w="63" h="128">
                  <a:moveTo>
                    <a:pt x="0" y="128"/>
                  </a:moveTo>
                  <a:cubicBezTo>
                    <a:pt x="62" y="66"/>
                    <a:pt x="62" y="66"/>
                    <a:pt x="62" y="66"/>
                  </a:cubicBezTo>
                  <a:cubicBezTo>
                    <a:pt x="63" y="65"/>
                    <a:pt x="63" y="62"/>
                    <a:pt x="62" y="61"/>
                  </a:cubicBezTo>
                  <a:cubicBezTo>
                    <a:pt x="0" y="0"/>
                    <a:pt x="0" y="0"/>
                    <a:pt x="0" y="0"/>
                  </a:cubicBezTo>
                </a:path>
              </a:pathLst>
            </a:custGeom>
            <a:noFill/>
            <a:ln w="31750" cap="rnd">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57">
              <a:extLst>
                <a:ext uri="{FF2B5EF4-FFF2-40B4-BE49-F238E27FC236}">
                  <a16:creationId xmlns:a16="http://schemas.microsoft.com/office/drawing/2014/main" id="{47F4AAE8-6B5F-451C-87E5-903FD28A6DEC}"/>
                </a:ext>
              </a:extLst>
            </p:cNvPr>
            <p:cNvSpPr>
              <a:spLocks/>
            </p:cNvSpPr>
            <p:nvPr userDrawn="1"/>
          </p:nvSpPr>
          <p:spPr bwMode="auto">
            <a:xfrm>
              <a:off x="3175" y="1792288"/>
              <a:ext cx="2643188" cy="922337"/>
            </a:xfrm>
            <a:custGeom>
              <a:avLst/>
              <a:gdLst>
                <a:gd name="T0" fmla="*/ 929 w 929"/>
                <a:gd name="T1" fmla="*/ 324 h 324"/>
                <a:gd name="T2" fmla="*/ 724 w 929"/>
                <a:gd name="T3" fmla="*/ 324 h 324"/>
                <a:gd name="T4" fmla="*/ 655 w 929"/>
                <a:gd name="T5" fmla="*/ 295 h 324"/>
                <a:gd name="T6" fmla="*/ 430 w 929"/>
                <a:gd name="T7" fmla="*/ 69 h 324"/>
                <a:gd name="T8" fmla="*/ 263 w 929"/>
                <a:gd name="T9" fmla="*/ 0 h 324"/>
                <a:gd name="T10" fmla="*/ 0 w 929"/>
                <a:gd name="T11" fmla="*/ 0 h 324"/>
              </a:gdLst>
              <a:ahLst/>
              <a:cxnLst>
                <a:cxn ang="0">
                  <a:pos x="T0" y="T1"/>
                </a:cxn>
                <a:cxn ang="0">
                  <a:pos x="T2" y="T3"/>
                </a:cxn>
                <a:cxn ang="0">
                  <a:pos x="T4" y="T5"/>
                </a:cxn>
                <a:cxn ang="0">
                  <a:pos x="T6" y="T7"/>
                </a:cxn>
                <a:cxn ang="0">
                  <a:pos x="T8" y="T9"/>
                </a:cxn>
                <a:cxn ang="0">
                  <a:pos x="T10" y="T11"/>
                </a:cxn>
              </a:cxnLst>
              <a:rect l="0" t="0" r="r" b="b"/>
              <a:pathLst>
                <a:path w="929" h="324">
                  <a:moveTo>
                    <a:pt x="929" y="324"/>
                  </a:moveTo>
                  <a:cubicBezTo>
                    <a:pt x="724" y="324"/>
                    <a:pt x="724" y="324"/>
                    <a:pt x="724" y="324"/>
                  </a:cubicBezTo>
                  <a:cubicBezTo>
                    <a:pt x="698" y="324"/>
                    <a:pt x="674" y="313"/>
                    <a:pt x="655" y="295"/>
                  </a:cubicBezTo>
                  <a:cubicBezTo>
                    <a:pt x="430" y="69"/>
                    <a:pt x="430" y="69"/>
                    <a:pt x="430" y="69"/>
                  </a:cubicBezTo>
                  <a:cubicBezTo>
                    <a:pt x="385" y="25"/>
                    <a:pt x="326" y="0"/>
                    <a:pt x="263" y="0"/>
                  </a:cubicBezTo>
                  <a:cubicBezTo>
                    <a:pt x="0" y="0"/>
                    <a:pt x="0" y="0"/>
                    <a:pt x="0" y="0"/>
                  </a:cubicBezTo>
                </a:path>
              </a:pathLst>
            </a:custGeom>
            <a:noFill/>
            <a:ln w="31750" cap="flat">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58">
              <a:extLst>
                <a:ext uri="{FF2B5EF4-FFF2-40B4-BE49-F238E27FC236}">
                  <a16:creationId xmlns:a16="http://schemas.microsoft.com/office/drawing/2014/main" id="{110377D8-3DDA-4E45-8575-7B10758765C9}"/>
                </a:ext>
              </a:extLst>
            </p:cNvPr>
            <p:cNvSpPr>
              <a:spLocks/>
            </p:cNvSpPr>
            <p:nvPr userDrawn="1"/>
          </p:nvSpPr>
          <p:spPr bwMode="auto">
            <a:xfrm>
              <a:off x="3175" y="2182813"/>
              <a:ext cx="2255838" cy="923925"/>
            </a:xfrm>
            <a:custGeom>
              <a:avLst/>
              <a:gdLst>
                <a:gd name="T0" fmla="*/ 793 w 793"/>
                <a:gd name="T1" fmla="*/ 324 h 324"/>
                <a:gd name="T2" fmla="*/ 724 w 793"/>
                <a:gd name="T3" fmla="*/ 324 h 324"/>
                <a:gd name="T4" fmla="*/ 558 w 793"/>
                <a:gd name="T5" fmla="*/ 255 h 324"/>
                <a:gd name="T6" fmla="*/ 332 w 793"/>
                <a:gd name="T7" fmla="*/ 29 h 324"/>
                <a:gd name="T8" fmla="*/ 263 w 793"/>
                <a:gd name="T9" fmla="*/ 0 h 324"/>
                <a:gd name="T10" fmla="*/ 0 w 793"/>
                <a:gd name="T11" fmla="*/ 0 h 324"/>
              </a:gdLst>
              <a:ahLst/>
              <a:cxnLst>
                <a:cxn ang="0">
                  <a:pos x="T0" y="T1"/>
                </a:cxn>
                <a:cxn ang="0">
                  <a:pos x="T2" y="T3"/>
                </a:cxn>
                <a:cxn ang="0">
                  <a:pos x="T4" y="T5"/>
                </a:cxn>
                <a:cxn ang="0">
                  <a:pos x="T6" y="T7"/>
                </a:cxn>
                <a:cxn ang="0">
                  <a:pos x="T8" y="T9"/>
                </a:cxn>
                <a:cxn ang="0">
                  <a:pos x="T10" y="T11"/>
                </a:cxn>
              </a:cxnLst>
              <a:rect l="0" t="0" r="r" b="b"/>
              <a:pathLst>
                <a:path w="793" h="324">
                  <a:moveTo>
                    <a:pt x="793" y="324"/>
                  </a:moveTo>
                  <a:cubicBezTo>
                    <a:pt x="724" y="324"/>
                    <a:pt x="724" y="324"/>
                    <a:pt x="724" y="324"/>
                  </a:cubicBezTo>
                  <a:cubicBezTo>
                    <a:pt x="662" y="324"/>
                    <a:pt x="603" y="299"/>
                    <a:pt x="558" y="255"/>
                  </a:cubicBezTo>
                  <a:cubicBezTo>
                    <a:pt x="332" y="29"/>
                    <a:pt x="332" y="29"/>
                    <a:pt x="332" y="29"/>
                  </a:cubicBezTo>
                  <a:cubicBezTo>
                    <a:pt x="314" y="11"/>
                    <a:pt x="289" y="0"/>
                    <a:pt x="263" y="0"/>
                  </a:cubicBezTo>
                  <a:cubicBezTo>
                    <a:pt x="0" y="0"/>
                    <a:pt x="0" y="0"/>
                    <a:pt x="0" y="0"/>
                  </a:cubicBezTo>
                </a:path>
              </a:pathLst>
            </a:custGeom>
            <a:noFill/>
            <a:ln w="31750" cap="flat">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59">
              <a:extLst>
                <a:ext uri="{FF2B5EF4-FFF2-40B4-BE49-F238E27FC236}">
                  <a16:creationId xmlns:a16="http://schemas.microsoft.com/office/drawing/2014/main" id="{072342DA-BED1-45EE-82BB-F27B8EBFAAB4}"/>
                </a:ext>
              </a:extLst>
            </p:cNvPr>
            <p:cNvSpPr>
              <a:spLocks/>
            </p:cNvSpPr>
            <p:nvPr userDrawn="1"/>
          </p:nvSpPr>
          <p:spPr bwMode="auto">
            <a:xfrm>
              <a:off x="3175" y="2182813"/>
              <a:ext cx="2643188" cy="923925"/>
            </a:xfrm>
            <a:custGeom>
              <a:avLst/>
              <a:gdLst>
                <a:gd name="T0" fmla="*/ 929 w 929"/>
                <a:gd name="T1" fmla="*/ 0 h 324"/>
                <a:gd name="T2" fmla="*/ 724 w 929"/>
                <a:gd name="T3" fmla="*/ 0 h 324"/>
                <a:gd name="T4" fmla="*/ 655 w 929"/>
                <a:gd name="T5" fmla="*/ 29 h 324"/>
                <a:gd name="T6" fmla="*/ 430 w 929"/>
                <a:gd name="T7" fmla="*/ 255 h 324"/>
                <a:gd name="T8" fmla="*/ 263 w 929"/>
                <a:gd name="T9" fmla="*/ 324 h 324"/>
                <a:gd name="T10" fmla="*/ 0 w 929"/>
                <a:gd name="T11" fmla="*/ 324 h 324"/>
              </a:gdLst>
              <a:ahLst/>
              <a:cxnLst>
                <a:cxn ang="0">
                  <a:pos x="T0" y="T1"/>
                </a:cxn>
                <a:cxn ang="0">
                  <a:pos x="T2" y="T3"/>
                </a:cxn>
                <a:cxn ang="0">
                  <a:pos x="T4" y="T5"/>
                </a:cxn>
                <a:cxn ang="0">
                  <a:pos x="T6" y="T7"/>
                </a:cxn>
                <a:cxn ang="0">
                  <a:pos x="T8" y="T9"/>
                </a:cxn>
                <a:cxn ang="0">
                  <a:pos x="T10" y="T11"/>
                </a:cxn>
              </a:cxnLst>
              <a:rect l="0" t="0" r="r" b="b"/>
              <a:pathLst>
                <a:path w="929" h="324">
                  <a:moveTo>
                    <a:pt x="929" y="0"/>
                  </a:moveTo>
                  <a:cubicBezTo>
                    <a:pt x="724" y="0"/>
                    <a:pt x="724" y="0"/>
                    <a:pt x="724" y="0"/>
                  </a:cubicBezTo>
                  <a:cubicBezTo>
                    <a:pt x="698" y="0"/>
                    <a:pt x="674" y="11"/>
                    <a:pt x="655" y="29"/>
                  </a:cubicBezTo>
                  <a:cubicBezTo>
                    <a:pt x="430" y="255"/>
                    <a:pt x="430" y="255"/>
                    <a:pt x="430" y="255"/>
                  </a:cubicBezTo>
                  <a:cubicBezTo>
                    <a:pt x="385" y="299"/>
                    <a:pt x="326" y="324"/>
                    <a:pt x="263" y="324"/>
                  </a:cubicBezTo>
                  <a:cubicBezTo>
                    <a:pt x="0" y="324"/>
                    <a:pt x="0" y="324"/>
                    <a:pt x="0" y="324"/>
                  </a:cubicBezTo>
                </a:path>
              </a:pathLst>
            </a:custGeom>
            <a:noFill/>
            <a:ln w="31750" cap="flat">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60">
              <a:extLst>
                <a:ext uri="{FF2B5EF4-FFF2-40B4-BE49-F238E27FC236}">
                  <a16:creationId xmlns:a16="http://schemas.microsoft.com/office/drawing/2014/main" id="{53F46B8F-B43E-43AA-8327-4A532A643D85}"/>
                </a:ext>
              </a:extLst>
            </p:cNvPr>
            <p:cNvSpPr>
              <a:spLocks/>
            </p:cNvSpPr>
            <p:nvPr userDrawn="1"/>
          </p:nvSpPr>
          <p:spPr bwMode="auto">
            <a:xfrm>
              <a:off x="3175" y="1792288"/>
              <a:ext cx="2255838" cy="922337"/>
            </a:xfrm>
            <a:custGeom>
              <a:avLst/>
              <a:gdLst>
                <a:gd name="T0" fmla="*/ 793 w 793"/>
                <a:gd name="T1" fmla="*/ 0 h 324"/>
                <a:gd name="T2" fmla="*/ 724 w 793"/>
                <a:gd name="T3" fmla="*/ 0 h 324"/>
                <a:gd name="T4" fmla="*/ 558 w 793"/>
                <a:gd name="T5" fmla="*/ 69 h 324"/>
                <a:gd name="T6" fmla="*/ 332 w 793"/>
                <a:gd name="T7" fmla="*/ 295 h 324"/>
                <a:gd name="T8" fmla="*/ 263 w 793"/>
                <a:gd name="T9" fmla="*/ 324 h 324"/>
                <a:gd name="T10" fmla="*/ 0 w 793"/>
                <a:gd name="T11" fmla="*/ 324 h 324"/>
              </a:gdLst>
              <a:ahLst/>
              <a:cxnLst>
                <a:cxn ang="0">
                  <a:pos x="T0" y="T1"/>
                </a:cxn>
                <a:cxn ang="0">
                  <a:pos x="T2" y="T3"/>
                </a:cxn>
                <a:cxn ang="0">
                  <a:pos x="T4" y="T5"/>
                </a:cxn>
                <a:cxn ang="0">
                  <a:pos x="T6" y="T7"/>
                </a:cxn>
                <a:cxn ang="0">
                  <a:pos x="T8" y="T9"/>
                </a:cxn>
                <a:cxn ang="0">
                  <a:pos x="T10" y="T11"/>
                </a:cxn>
              </a:cxnLst>
              <a:rect l="0" t="0" r="r" b="b"/>
              <a:pathLst>
                <a:path w="793" h="324">
                  <a:moveTo>
                    <a:pt x="793" y="0"/>
                  </a:moveTo>
                  <a:cubicBezTo>
                    <a:pt x="724" y="0"/>
                    <a:pt x="724" y="0"/>
                    <a:pt x="724" y="0"/>
                  </a:cubicBezTo>
                  <a:cubicBezTo>
                    <a:pt x="662" y="0"/>
                    <a:pt x="603" y="25"/>
                    <a:pt x="558" y="69"/>
                  </a:cubicBezTo>
                  <a:cubicBezTo>
                    <a:pt x="332" y="295"/>
                    <a:pt x="332" y="295"/>
                    <a:pt x="332" y="295"/>
                  </a:cubicBezTo>
                  <a:cubicBezTo>
                    <a:pt x="314" y="313"/>
                    <a:pt x="289" y="324"/>
                    <a:pt x="263" y="324"/>
                  </a:cubicBezTo>
                  <a:cubicBezTo>
                    <a:pt x="0" y="324"/>
                    <a:pt x="0" y="324"/>
                    <a:pt x="0" y="324"/>
                  </a:cubicBezTo>
                </a:path>
              </a:pathLst>
            </a:custGeom>
            <a:noFill/>
            <a:ln w="31750" cap="flat">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5">
            <a:extLst>
              <a:ext uri="{FF2B5EF4-FFF2-40B4-BE49-F238E27FC236}">
                <a16:creationId xmlns:a16="http://schemas.microsoft.com/office/drawing/2014/main" id="{BAB76819-EBBB-4D84-96CE-1F51D5637F49}"/>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5" name="Group 14">
            <a:extLst>
              <a:ext uri="{FF2B5EF4-FFF2-40B4-BE49-F238E27FC236}">
                <a16:creationId xmlns:a16="http://schemas.microsoft.com/office/drawing/2014/main" id="{32467ECE-F74E-4BEB-83C5-C9D1654145D0}"/>
              </a:ext>
            </a:extLst>
          </p:cNvPr>
          <p:cNvGrpSpPr/>
          <p:nvPr userDrawn="1"/>
        </p:nvGrpSpPr>
        <p:grpSpPr>
          <a:xfrm>
            <a:off x="10241279" y="5808617"/>
            <a:ext cx="1455289" cy="742043"/>
            <a:chOff x="6551613" y="3198813"/>
            <a:chExt cx="5856287" cy="2986087"/>
          </a:xfrm>
          <a:solidFill>
            <a:schemeClr val="bg1"/>
          </a:solidFill>
        </p:grpSpPr>
        <p:sp>
          <p:nvSpPr>
            <p:cNvPr id="17" name="Freeform 5">
              <a:extLst>
                <a:ext uri="{FF2B5EF4-FFF2-40B4-BE49-F238E27FC236}">
                  <a16:creationId xmlns:a16="http://schemas.microsoft.com/office/drawing/2014/main" id="{1FC472B0-D2C5-4449-AB5F-87F6472589E1}"/>
                </a:ext>
              </a:extLst>
            </p:cNvPr>
            <p:cNvSpPr>
              <a:spLocks/>
            </p:cNvSpPr>
            <p:nvPr/>
          </p:nvSpPr>
          <p:spPr bwMode="auto">
            <a:xfrm>
              <a:off x="6559550" y="3346450"/>
              <a:ext cx="822325" cy="1155700"/>
            </a:xfrm>
            <a:custGeom>
              <a:avLst/>
              <a:gdLst>
                <a:gd name="T0" fmla="*/ 209 w 218"/>
                <a:gd name="T1" fmla="*/ 36 h 306"/>
                <a:gd name="T2" fmla="*/ 181 w 218"/>
                <a:gd name="T3" fmla="*/ 68 h 306"/>
                <a:gd name="T4" fmla="*/ 115 w 218"/>
                <a:gd name="T5" fmla="*/ 42 h 306"/>
                <a:gd name="T6" fmla="*/ 70 w 218"/>
                <a:gd name="T7" fmla="*/ 77 h 306"/>
                <a:gd name="T8" fmla="*/ 130 w 218"/>
                <a:gd name="T9" fmla="*/ 123 h 306"/>
                <a:gd name="T10" fmla="*/ 218 w 218"/>
                <a:gd name="T11" fmla="*/ 216 h 306"/>
                <a:gd name="T12" fmla="*/ 106 w 218"/>
                <a:gd name="T13" fmla="*/ 306 h 306"/>
                <a:gd name="T14" fmla="*/ 0 w 218"/>
                <a:gd name="T15" fmla="*/ 266 h 306"/>
                <a:gd name="T16" fmla="*/ 29 w 218"/>
                <a:gd name="T17" fmla="*/ 233 h 306"/>
                <a:gd name="T18" fmla="*/ 105 w 218"/>
                <a:gd name="T19" fmla="*/ 263 h 306"/>
                <a:gd name="T20" fmla="*/ 159 w 218"/>
                <a:gd name="T21" fmla="*/ 219 h 306"/>
                <a:gd name="T22" fmla="*/ 101 w 218"/>
                <a:gd name="T23" fmla="*/ 169 h 306"/>
                <a:gd name="T24" fmla="*/ 12 w 218"/>
                <a:gd name="T25" fmla="*/ 81 h 306"/>
                <a:gd name="T26" fmla="*/ 112 w 218"/>
                <a:gd name="T27" fmla="*/ 0 h 306"/>
                <a:gd name="T28" fmla="*/ 209 w 218"/>
                <a:gd name="T29" fmla="*/ 3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8" h="306">
                  <a:moveTo>
                    <a:pt x="209" y="36"/>
                  </a:moveTo>
                  <a:cubicBezTo>
                    <a:pt x="181" y="68"/>
                    <a:pt x="181" y="68"/>
                    <a:pt x="181" y="68"/>
                  </a:cubicBezTo>
                  <a:cubicBezTo>
                    <a:pt x="160" y="50"/>
                    <a:pt x="140" y="42"/>
                    <a:pt x="115" y="42"/>
                  </a:cubicBezTo>
                  <a:cubicBezTo>
                    <a:pt x="89" y="42"/>
                    <a:pt x="70" y="54"/>
                    <a:pt x="70" y="77"/>
                  </a:cubicBezTo>
                  <a:cubicBezTo>
                    <a:pt x="70" y="99"/>
                    <a:pt x="81" y="108"/>
                    <a:pt x="130" y="123"/>
                  </a:cubicBezTo>
                  <a:cubicBezTo>
                    <a:pt x="182" y="139"/>
                    <a:pt x="218" y="161"/>
                    <a:pt x="218" y="216"/>
                  </a:cubicBezTo>
                  <a:cubicBezTo>
                    <a:pt x="218" y="269"/>
                    <a:pt x="176" y="306"/>
                    <a:pt x="106" y="306"/>
                  </a:cubicBezTo>
                  <a:cubicBezTo>
                    <a:pt x="59" y="306"/>
                    <a:pt x="24" y="290"/>
                    <a:pt x="0" y="266"/>
                  </a:cubicBezTo>
                  <a:cubicBezTo>
                    <a:pt x="29" y="233"/>
                    <a:pt x="29" y="233"/>
                    <a:pt x="29" y="233"/>
                  </a:cubicBezTo>
                  <a:cubicBezTo>
                    <a:pt x="51" y="252"/>
                    <a:pt x="74" y="263"/>
                    <a:pt x="105" y="263"/>
                  </a:cubicBezTo>
                  <a:cubicBezTo>
                    <a:pt x="136" y="263"/>
                    <a:pt x="159" y="248"/>
                    <a:pt x="159" y="219"/>
                  </a:cubicBezTo>
                  <a:cubicBezTo>
                    <a:pt x="159" y="194"/>
                    <a:pt x="147" y="183"/>
                    <a:pt x="101" y="169"/>
                  </a:cubicBezTo>
                  <a:cubicBezTo>
                    <a:pt x="39" y="150"/>
                    <a:pt x="12" y="125"/>
                    <a:pt x="12" y="81"/>
                  </a:cubicBezTo>
                  <a:cubicBezTo>
                    <a:pt x="12" y="32"/>
                    <a:pt x="54" y="0"/>
                    <a:pt x="112" y="0"/>
                  </a:cubicBezTo>
                  <a:cubicBezTo>
                    <a:pt x="155" y="0"/>
                    <a:pt x="184" y="12"/>
                    <a:pt x="209"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6">
              <a:extLst>
                <a:ext uri="{FF2B5EF4-FFF2-40B4-BE49-F238E27FC236}">
                  <a16:creationId xmlns:a16="http://schemas.microsoft.com/office/drawing/2014/main" id="{92D0D358-EB7E-46E6-AE1E-5C7269936564}"/>
                </a:ext>
              </a:extLst>
            </p:cNvPr>
            <p:cNvSpPr>
              <a:spLocks noEditPoints="1"/>
            </p:cNvSpPr>
            <p:nvPr/>
          </p:nvSpPr>
          <p:spPr bwMode="auto">
            <a:xfrm>
              <a:off x="7456488" y="3603625"/>
              <a:ext cx="800100" cy="898525"/>
            </a:xfrm>
            <a:custGeom>
              <a:avLst/>
              <a:gdLst>
                <a:gd name="T0" fmla="*/ 212 w 212"/>
                <a:gd name="T1" fmla="*/ 119 h 238"/>
                <a:gd name="T2" fmla="*/ 106 w 212"/>
                <a:gd name="T3" fmla="*/ 238 h 238"/>
                <a:gd name="T4" fmla="*/ 0 w 212"/>
                <a:gd name="T5" fmla="*/ 119 h 238"/>
                <a:gd name="T6" fmla="*/ 106 w 212"/>
                <a:gd name="T7" fmla="*/ 0 h 238"/>
                <a:gd name="T8" fmla="*/ 212 w 212"/>
                <a:gd name="T9" fmla="*/ 119 h 238"/>
                <a:gd name="T10" fmla="*/ 57 w 212"/>
                <a:gd name="T11" fmla="*/ 119 h 238"/>
                <a:gd name="T12" fmla="*/ 106 w 212"/>
                <a:gd name="T13" fmla="*/ 197 h 238"/>
                <a:gd name="T14" fmla="*/ 154 w 212"/>
                <a:gd name="T15" fmla="*/ 119 h 238"/>
                <a:gd name="T16" fmla="*/ 106 w 212"/>
                <a:gd name="T17" fmla="*/ 42 h 238"/>
                <a:gd name="T18" fmla="*/ 57 w 212"/>
                <a:gd name="T19"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38">
                  <a:moveTo>
                    <a:pt x="212" y="119"/>
                  </a:moveTo>
                  <a:cubicBezTo>
                    <a:pt x="212" y="190"/>
                    <a:pt x="172" y="238"/>
                    <a:pt x="106" y="238"/>
                  </a:cubicBezTo>
                  <a:cubicBezTo>
                    <a:pt x="40" y="238"/>
                    <a:pt x="0" y="193"/>
                    <a:pt x="0" y="119"/>
                  </a:cubicBezTo>
                  <a:cubicBezTo>
                    <a:pt x="0" y="48"/>
                    <a:pt x="40" y="0"/>
                    <a:pt x="106" y="0"/>
                  </a:cubicBezTo>
                  <a:cubicBezTo>
                    <a:pt x="173" y="0"/>
                    <a:pt x="212" y="46"/>
                    <a:pt x="212" y="119"/>
                  </a:cubicBezTo>
                  <a:moveTo>
                    <a:pt x="57" y="119"/>
                  </a:moveTo>
                  <a:cubicBezTo>
                    <a:pt x="57" y="173"/>
                    <a:pt x="74" y="197"/>
                    <a:pt x="106" y="197"/>
                  </a:cubicBezTo>
                  <a:cubicBezTo>
                    <a:pt x="138" y="197"/>
                    <a:pt x="154" y="173"/>
                    <a:pt x="154" y="119"/>
                  </a:cubicBezTo>
                  <a:cubicBezTo>
                    <a:pt x="154" y="66"/>
                    <a:pt x="138" y="42"/>
                    <a:pt x="106" y="42"/>
                  </a:cubicBezTo>
                  <a:cubicBezTo>
                    <a:pt x="74" y="42"/>
                    <a:pt x="57" y="66"/>
                    <a:pt x="57" y="1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33F326BD-86CA-4CC3-B125-BBDD23A8EFEC}"/>
                </a:ext>
              </a:extLst>
            </p:cNvPr>
            <p:cNvSpPr>
              <a:spLocks/>
            </p:cNvSpPr>
            <p:nvPr/>
          </p:nvSpPr>
          <p:spPr bwMode="auto">
            <a:xfrm>
              <a:off x="8369300" y="3267075"/>
              <a:ext cx="342900" cy="1235075"/>
            </a:xfrm>
            <a:custGeom>
              <a:avLst/>
              <a:gdLst>
                <a:gd name="T0" fmla="*/ 0 w 91"/>
                <a:gd name="T1" fmla="*/ 269 h 327"/>
                <a:gd name="T2" fmla="*/ 0 w 91"/>
                <a:gd name="T3" fmla="*/ 6 h 327"/>
                <a:gd name="T4" fmla="*/ 54 w 91"/>
                <a:gd name="T5" fmla="*/ 0 h 327"/>
                <a:gd name="T6" fmla="*/ 54 w 91"/>
                <a:gd name="T7" fmla="*/ 268 h 327"/>
                <a:gd name="T8" fmla="*/ 67 w 91"/>
                <a:gd name="T9" fmla="*/ 283 h 327"/>
                <a:gd name="T10" fmla="*/ 80 w 91"/>
                <a:gd name="T11" fmla="*/ 281 h 327"/>
                <a:gd name="T12" fmla="*/ 91 w 91"/>
                <a:gd name="T13" fmla="*/ 320 h 327"/>
                <a:gd name="T14" fmla="*/ 55 w 91"/>
                <a:gd name="T15" fmla="*/ 327 h 327"/>
                <a:gd name="T16" fmla="*/ 0 w 91"/>
                <a:gd name="T17" fmla="*/ 269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327">
                  <a:moveTo>
                    <a:pt x="0" y="269"/>
                  </a:moveTo>
                  <a:cubicBezTo>
                    <a:pt x="0" y="6"/>
                    <a:pt x="0" y="6"/>
                    <a:pt x="0" y="6"/>
                  </a:cubicBezTo>
                  <a:cubicBezTo>
                    <a:pt x="54" y="0"/>
                    <a:pt x="54" y="0"/>
                    <a:pt x="54" y="0"/>
                  </a:cubicBezTo>
                  <a:cubicBezTo>
                    <a:pt x="54" y="268"/>
                    <a:pt x="54" y="268"/>
                    <a:pt x="54" y="268"/>
                  </a:cubicBezTo>
                  <a:cubicBezTo>
                    <a:pt x="54" y="278"/>
                    <a:pt x="58" y="283"/>
                    <a:pt x="67" y="283"/>
                  </a:cubicBezTo>
                  <a:cubicBezTo>
                    <a:pt x="72" y="283"/>
                    <a:pt x="76" y="283"/>
                    <a:pt x="80" y="281"/>
                  </a:cubicBezTo>
                  <a:cubicBezTo>
                    <a:pt x="91" y="320"/>
                    <a:pt x="91" y="320"/>
                    <a:pt x="91" y="320"/>
                  </a:cubicBezTo>
                  <a:cubicBezTo>
                    <a:pt x="82" y="324"/>
                    <a:pt x="69" y="327"/>
                    <a:pt x="55" y="327"/>
                  </a:cubicBezTo>
                  <a:cubicBezTo>
                    <a:pt x="20" y="327"/>
                    <a:pt x="0" y="306"/>
                    <a:pt x="0" y="26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8">
              <a:extLst>
                <a:ext uri="{FF2B5EF4-FFF2-40B4-BE49-F238E27FC236}">
                  <a16:creationId xmlns:a16="http://schemas.microsoft.com/office/drawing/2014/main" id="{4E677E96-2F05-4850-A776-17B036D593B9}"/>
                </a:ext>
              </a:extLst>
            </p:cNvPr>
            <p:cNvSpPr>
              <a:spLocks/>
            </p:cNvSpPr>
            <p:nvPr/>
          </p:nvSpPr>
          <p:spPr bwMode="auto">
            <a:xfrm>
              <a:off x="8640763" y="3630613"/>
              <a:ext cx="803275" cy="849312"/>
            </a:xfrm>
            <a:custGeom>
              <a:avLst/>
              <a:gdLst>
                <a:gd name="T0" fmla="*/ 330 w 506"/>
                <a:gd name="T1" fmla="*/ 535 h 535"/>
                <a:gd name="T2" fmla="*/ 176 w 506"/>
                <a:gd name="T3" fmla="*/ 535 h 535"/>
                <a:gd name="T4" fmla="*/ 0 w 506"/>
                <a:gd name="T5" fmla="*/ 0 h 535"/>
                <a:gd name="T6" fmla="*/ 140 w 506"/>
                <a:gd name="T7" fmla="*/ 0 h 535"/>
                <a:gd name="T8" fmla="*/ 254 w 506"/>
                <a:gd name="T9" fmla="*/ 430 h 535"/>
                <a:gd name="T10" fmla="*/ 371 w 506"/>
                <a:gd name="T11" fmla="*/ 0 h 535"/>
                <a:gd name="T12" fmla="*/ 506 w 506"/>
                <a:gd name="T13" fmla="*/ 0 h 535"/>
                <a:gd name="T14" fmla="*/ 330 w 506"/>
                <a:gd name="T15" fmla="*/ 535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6" h="535">
                  <a:moveTo>
                    <a:pt x="330" y="535"/>
                  </a:moveTo>
                  <a:lnTo>
                    <a:pt x="176" y="535"/>
                  </a:lnTo>
                  <a:lnTo>
                    <a:pt x="0" y="0"/>
                  </a:lnTo>
                  <a:lnTo>
                    <a:pt x="140" y="0"/>
                  </a:lnTo>
                  <a:lnTo>
                    <a:pt x="254" y="430"/>
                  </a:lnTo>
                  <a:lnTo>
                    <a:pt x="371" y="0"/>
                  </a:lnTo>
                  <a:lnTo>
                    <a:pt x="506" y="0"/>
                  </a:lnTo>
                  <a:lnTo>
                    <a:pt x="330" y="5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9DF62056-0126-43F6-AEAA-D83884CECF0D}"/>
                </a:ext>
              </a:extLst>
            </p:cNvPr>
            <p:cNvSpPr>
              <a:spLocks noEditPoints="1"/>
            </p:cNvSpPr>
            <p:nvPr/>
          </p:nvSpPr>
          <p:spPr bwMode="auto">
            <a:xfrm>
              <a:off x="9471025" y="3198813"/>
              <a:ext cx="255587" cy="1281112"/>
            </a:xfrm>
            <a:custGeom>
              <a:avLst/>
              <a:gdLst>
                <a:gd name="T0" fmla="*/ 68 w 68"/>
                <a:gd name="T1" fmla="*/ 33 h 339"/>
                <a:gd name="T2" fmla="*/ 34 w 68"/>
                <a:gd name="T3" fmla="*/ 66 h 339"/>
                <a:gd name="T4" fmla="*/ 0 w 68"/>
                <a:gd name="T5" fmla="*/ 33 h 339"/>
                <a:gd name="T6" fmla="*/ 34 w 68"/>
                <a:gd name="T7" fmla="*/ 0 h 339"/>
                <a:gd name="T8" fmla="*/ 68 w 68"/>
                <a:gd name="T9" fmla="*/ 33 h 339"/>
                <a:gd name="T10" fmla="*/ 62 w 68"/>
                <a:gd name="T11" fmla="*/ 339 h 339"/>
                <a:gd name="T12" fmla="*/ 7 w 68"/>
                <a:gd name="T13" fmla="*/ 339 h 339"/>
                <a:gd name="T14" fmla="*/ 7 w 68"/>
                <a:gd name="T15" fmla="*/ 114 h 339"/>
                <a:gd name="T16" fmla="*/ 62 w 68"/>
                <a:gd name="T17" fmla="*/ 114 h 339"/>
                <a:gd name="T18" fmla="*/ 62 w 68"/>
                <a:gd name="T19"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339">
                  <a:moveTo>
                    <a:pt x="68" y="33"/>
                  </a:moveTo>
                  <a:cubicBezTo>
                    <a:pt x="68" y="51"/>
                    <a:pt x="54" y="66"/>
                    <a:pt x="34" y="66"/>
                  </a:cubicBezTo>
                  <a:cubicBezTo>
                    <a:pt x="14" y="66"/>
                    <a:pt x="0" y="51"/>
                    <a:pt x="0" y="33"/>
                  </a:cubicBezTo>
                  <a:cubicBezTo>
                    <a:pt x="0" y="14"/>
                    <a:pt x="14" y="0"/>
                    <a:pt x="34" y="0"/>
                  </a:cubicBezTo>
                  <a:cubicBezTo>
                    <a:pt x="54" y="0"/>
                    <a:pt x="68" y="14"/>
                    <a:pt x="68" y="33"/>
                  </a:cubicBezTo>
                  <a:moveTo>
                    <a:pt x="62" y="339"/>
                  </a:moveTo>
                  <a:cubicBezTo>
                    <a:pt x="7" y="339"/>
                    <a:pt x="7" y="339"/>
                    <a:pt x="7" y="339"/>
                  </a:cubicBezTo>
                  <a:cubicBezTo>
                    <a:pt x="7" y="114"/>
                    <a:pt x="7" y="114"/>
                    <a:pt x="7" y="114"/>
                  </a:cubicBezTo>
                  <a:cubicBezTo>
                    <a:pt x="62" y="114"/>
                    <a:pt x="62" y="114"/>
                    <a:pt x="62" y="114"/>
                  </a:cubicBezTo>
                  <a:lnTo>
                    <a:pt x="62" y="3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0">
              <a:extLst>
                <a:ext uri="{FF2B5EF4-FFF2-40B4-BE49-F238E27FC236}">
                  <a16:creationId xmlns:a16="http://schemas.microsoft.com/office/drawing/2014/main" id="{E61A6276-CF7F-4A4F-A1C9-9FAD119234BE}"/>
                </a:ext>
              </a:extLst>
            </p:cNvPr>
            <p:cNvSpPr>
              <a:spLocks/>
            </p:cNvSpPr>
            <p:nvPr/>
          </p:nvSpPr>
          <p:spPr bwMode="auto">
            <a:xfrm>
              <a:off x="9877425" y="3603625"/>
              <a:ext cx="693737" cy="876300"/>
            </a:xfrm>
            <a:custGeom>
              <a:avLst/>
              <a:gdLst>
                <a:gd name="T0" fmla="*/ 184 w 184"/>
                <a:gd name="T1" fmla="*/ 69 h 232"/>
                <a:gd name="T2" fmla="*/ 184 w 184"/>
                <a:gd name="T3" fmla="*/ 232 h 232"/>
                <a:gd name="T4" fmla="*/ 129 w 184"/>
                <a:gd name="T5" fmla="*/ 232 h 232"/>
                <a:gd name="T6" fmla="*/ 129 w 184"/>
                <a:gd name="T7" fmla="*/ 77 h 232"/>
                <a:gd name="T8" fmla="*/ 102 w 184"/>
                <a:gd name="T9" fmla="*/ 41 h 232"/>
                <a:gd name="T10" fmla="*/ 54 w 184"/>
                <a:gd name="T11" fmla="*/ 75 h 232"/>
                <a:gd name="T12" fmla="*/ 54 w 184"/>
                <a:gd name="T13" fmla="*/ 232 h 232"/>
                <a:gd name="T14" fmla="*/ 0 w 184"/>
                <a:gd name="T15" fmla="*/ 232 h 232"/>
                <a:gd name="T16" fmla="*/ 0 w 184"/>
                <a:gd name="T17" fmla="*/ 7 h 232"/>
                <a:gd name="T18" fmla="*/ 47 w 184"/>
                <a:gd name="T19" fmla="*/ 7 h 232"/>
                <a:gd name="T20" fmla="*/ 51 w 184"/>
                <a:gd name="T21" fmla="*/ 36 h 232"/>
                <a:gd name="T22" fmla="*/ 120 w 184"/>
                <a:gd name="T23" fmla="*/ 0 h 232"/>
                <a:gd name="T24" fmla="*/ 184 w 184"/>
                <a:gd name="T25" fmla="*/ 6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32">
                  <a:moveTo>
                    <a:pt x="184" y="69"/>
                  </a:moveTo>
                  <a:cubicBezTo>
                    <a:pt x="184" y="232"/>
                    <a:pt x="184" y="232"/>
                    <a:pt x="184" y="232"/>
                  </a:cubicBezTo>
                  <a:cubicBezTo>
                    <a:pt x="129" y="232"/>
                    <a:pt x="129" y="232"/>
                    <a:pt x="129" y="232"/>
                  </a:cubicBezTo>
                  <a:cubicBezTo>
                    <a:pt x="129" y="77"/>
                    <a:pt x="129" y="77"/>
                    <a:pt x="129" y="77"/>
                  </a:cubicBezTo>
                  <a:cubicBezTo>
                    <a:pt x="129" y="49"/>
                    <a:pt x="119" y="41"/>
                    <a:pt x="102" y="41"/>
                  </a:cubicBezTo>
                  <a:cubicBezTo>
                    <a:pt x="82" y="41"/>
                    <a:pt x="68" y="54"/>
                    <a:pt x="54" y="75"/>
                  </a:cubicBezTo>
                  <a:cubicBezTo>
                    <a:pt x="54" y="232"/>
                    <a:pt x="54" y="232"/>
                    <a:pt x="54" y="232"/>
                  </a:cubicBezTo>
                  <a:cubicBezTo>
                    <a:pt x="0" y="232"/>
                    <a:pt x="0" y="232"/>
                    <a:pt x="0" y="232"/>
                  </a:cubicBezTo>
                  <a:cubicBezTo>
                    <a:pt x="0" y="7"/>
                    <a:pt x="0" y="7"/>
                    <a:pt x="0" y="7"/>
                  </a:cubicBezTo>
                  <a:cubicBezTo>
                    <a:pt x="47" y="7"/>
                    <a:pt x="47" y="7"/>
                    <a:pt x="47" y="7"/>
                  </a:cubicBezTo>
                  <a:cubicBezTo>
                    <a:pt x="51" y="36"/>
                    <a:pt x="51" y="36"/>
                    <a:pt x="51" y="36"/>
                  </a:cubicBezTo>
                  <a:cubicBezTo>
                    <a:pt x="69" y="14"/>
                    <a:pt x="91" y="0"/>
                    <a:pt x="120" y="0"/>
                  </a:cubicBezTo>
                  <a:cubicBezTo>
                    <a:pt x="160" y="0"/>
                    <a:pt x="184" y="26"/>
                    <a:pt x="184" y="6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
              <a:extLst>
                <a:ext uri="{FF2B5EF4-FFF2-40B4-BE49-F238E27FC236}">
                  <a16:creationId xmlns:a16="http://schemas.microsoft.com/office/drawing/2014/main" id="{7FDC8FF7-74C0-404A-9AC9-FF82CB166D3C}"/>
                </a:ext>
              </a:extLst>
            </p:cNvPr>
            <p:cNvSpPr>
              <a:spLocks noEditPoints="1"/>
            </p:cNvSpPr>
            <p:nvPr/>
          </p:nvSpPr>
          <p:spPr bwMode="auto">
            <a:xfrm>
              <a:off x="10628313" y="3509963"/>
              <a:ext cx="836612" cy="1322387"/>
            </a:xfrm>
            <a:custGeom>
              <a:avLst/>
              <a:gdLst>
                <a:gd name="T0" fmla="*/ 222 w 222"/>
                <a:gd name="T1" fmla="*/ 44 h 350"/>
                <a:gd name="T2" fmla="*/ 156 w 222"/>
                <a:gd name="T3" fmla="*/ 51 h 350"/>
                <a:gd name="T4" fmla="*/ 197 w 222"/>
                <a:gd name="T5" fmla="*/ 109 h 350"/>
                <a:gd name="T6" fmla="*/ 107 w 222"/>
                <a:gd name="T7" fmla="*/ 185 h 350"/>
                <a:gd name="T8" fmla="*/ 80 w 222"/>
                <a:gd name="T9" fmla="*/ 182 h 350"/>
                <a:gd name="T10" fmla="*/ 71 w 222"/>
                <a:gd name="T11" fmla="*/ 198 h 350"/>
                <a:gd name="T12" fmla="*/ 98 w 222"/>
                <a:gd name="T13" fmla="*/ 214 h 350"/>
                <a:gd name="T14" fmla="*/ 132 w 222"/>
                <a:gd name="T15" fmla="*/ 214 h 350"/>
                <a:gd name="T16" fmla="*/ 214 w 222"/>
                <a:gd name="T17" fmla="*/ 278 h 350"/>
                <a:gd name="T18" fmla="*/ 102 w 222"/>
                <a:gd name="T19" fmla="*/ 350 h 350"/>
                <a:gd name="T20" fmla="*/ 0 w 222"/>
                <a:gd name="T21" fmla="*/ 279 h 350"/>
                <a:gd name="T22" fmla="*/ 48 w 222"/>
                <a:gd name="T23" fmla="*/ 279 h 350"/>
                <a:gd name="T24" fmla="*/ 103 w 222"/>
                <a:gd name="T25" fmla="*/ 311 h 350"/>
                <a:gd name="T26" fmla="*/ 159 w 222"/>
                <a:gd name="T27" fmla="*/ 281 h 350"/>
                <a:gd name="T28" fmla="*/ 121 w 222"/>
                <a:gd name="T29" fmla="*/ 255 h 350"/>
                <a:gd name="T30" fmla="*/ 87 w 222"/>
                <a:gd name="T31" fmla="*/ 255 h 350"/>
                <a:gd name="T32" fmla="*/ 23 w 222"/>
                <a:gd name="T33" fmla="*/ 211 h 350"/>
                <a:gd name="T34" fmla="*/ 49 w 222"/>
                <a:gd name="T35" fmla="*/ 170 h 350"/>
                <a:gd name="T36" fmla="*/ 10 w 222"/>
                <a:gd name="T37" fmla="*/ 106 h 350"/>
                <a:gd name="T38" fmla="*/ 103 w 222"/>
                <a:gd name="T39" fmla="*/ 25 h 350"/>
                <a:gd name="T40" fmla="*/ 208 w 222"/>
                <a:gd name="T41" fmla="*/ 0 h 350"/>
                <a:gd name="T42" fmla="*/ 222 w 222"/>
                <a:gd name="T43" fmla="*/ 44 h 350"/>
                <a:gd name="T44" fmla="*/ 65 w 222"/>
                <a:gd name="T45" fmla="*/ 105 h 350"/>
                <a:gd name="T46" fmla="*/ 105 w 222"/>
                <a:gd name="T47" fmla="*/ 150 h 350"/>
                <a:gd name="T48" fmla="*/ 145 w 222"/>
                <a:gd name="T49" fmla="*/ 105 h 350"/>
                <a:gd name="T50" fmla="*/ 104 w 222"/>
                <a:gd name="T51" fmla="*/ 62 h 350"/>
                <a:gd name="T52" fmla="*/ 65 w 222"/>
                <a:gd name="T53" fmla="*/ 105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2" h="350">
                  <a:moveTo>
                    <a:pt x="222" y="44"/>
                  </a:moveTo>
                  <a:cubicBezTo>
                    <a:pt x="205" y="50"/>
                    <a:pt x="183" y="51"/>
                    <a:pt x="156" y="51"/>
                  </a:cubicBezTo>
                  <a:cubicBezTo>
                    <a:pt x="184" y="64"/>
                    <a:pt x="197" y="81"/>
                    <a:pt x="197" y="109"/>
                  </a:cubicBezTo>
                  <a:cubicBezTo>
                    <a:pt x="197" y="153"/>
                    <a:pt x="163" y="185"/>
                    <a:pt x="107" y="185"/>
                  </a:cubicBezTo>
                  <a:cubicBezTo>
                    <a:pt x="97" y="185"/>
                    <a:pt x="88" y="184"/>
                    <a:pt x="80" y="182"/>
                  </a:cubicBezTo>
                  <a:cubicBezTo>
                    <a:pt x="74" y="185"/>
                    <a:pt x="71" y="191"/>
                    <a:pt x="71" y="198"/>
                  </a:cubicBezTo>
                  <a:cubicBezTo>
                    <a:pt x="71" y="206"/>
                    <a:pt x="75" y="214"/>
                    <a:pt x="98" y="214"/>
                  </a:cubicBezTo>
                  <a:cubicBezTo>
                    <a:pt x="132" y="214"/>
                    <a:pt x="132" y="214"/>
                    <a:pt x="132" y="214"/>
                  </a:cubicBezTo>
                  <a:cubicBezTo>
                    <a:pt x="182" y="214"/>
                    <a:pt x="214" y="241"/>
                    <a:pt x="214" y="278"/>
                  </a:cubicBezTo>
                  <a:cubicBezTo>
                    <a:pt x="214" y="323"/>
                    <a:pt x="176" y="350"/>
                    <a:pt x="102" y="350"/>
                  </a:cubicBezTo>
                  <a:cubicBezTo>
                    <a:pt x="22" y="350"/>
                    <a:pt x="0" y="324"/>
                    <a:pt x="0" y="279"/>
                  </a:cubicBezTo>
                  <a:cubicBezTo>
                    <a:pt x="48" y="279"/>
                    <a:pt x="48" y="279"/>
                    <a:pt x="48" y="279"/>
                  </a:cubicBezTo>
                  <a:cubicBezTo>
                    <a:pt x="48" y="301"/>
                    <a:pt x="58" y="311"/>
                    <a:pt x="103" y="311"/>
                  </a:cubicBezTo>
                  <a:cubicBezTo>
                    <a:pt x="147" y="311"/>
                    <a:pt x="159" y="299"/>
                    <a:pt x="159" y="281"/>
                  </a:cubicBezTo>
                  <a:cubicBezTo>
                    <a:pt x="159" y="265"/>
                    <a:pt x="146" y="255"/>
                    <a:pt x="121" y="255"/>
                  </a:cubicBezTo>
                  <a:cubicBezTo>
                    <a:pt x="87" y="255"/>
                    <a:pt x="87" y="255"/>
                    <a:pt x="87" y="255"/>
                  </a:cubicBezTo>
                  <a:cubicBezTo>
                    <a:pt x="42" y="255"/>
                    <a:pt x="23" y="235"/>
                    <a:pt x="23" y="211"/>
                  </a:cubicBezTo>
                  <a:cubicBezTo>
                    <a:pt x="23" y="196"/>
                    <a:pt x="33" y="180"/>
                    <a:pt x="49" y="170"/>
                  </a:cubicBezTo>
                  <a:cubicBezTo>
                    <a:pt x="22" y="155"/>
                    <a:pt x="10" y="135"/>
                    <a:pt x="10" y="106"/>
                  </a:cubicBezTo>
                  <a:cubicBezTo>
                    <a:pt x="10" y="57"/>
                    <a:pt x="48" y="25"/>
                    <a:pt x="103" y="25"/>
                  </a:cubicBezTo>
                  <a:cubicBezTo>
                    <a:pt x="156" y="27"/>
                    <a:pt x="181" y="15"/>
                    <a:pt x="208" y="0"/>
                  </a:cubicBezTo>
                  <a:lnTo>
                    <a:pt x="222" y="44"/>
                  </a:lnTo>
                  <a:close/>
                  <a:moveTo>
                    <a:pt x="65" y="105"/>
                  </a:moveTo>
                  <a:cubicBezTo>
                    <a:pt x="65" y="133"/>
                    <a:pt x="79" y="150"/>
                    <a:pt x="105" y="150"/>
                  </a:cubicBezTo>
                  <a:cubicBezTo>
                    <a:pt x="131" y="150"/>
                    <a:pt x="145" y="133"/>
                    <a:pt x="145" y="105"/>
                  </a:cubicBezTo>
                  <a:cubicBezTo>
                    <a:pt x="145" y="76"/>
                    <a:pt x="131" y="62"/>
                    <a:pt x="104" y="62"/>
                  </a:cubicBezTo>
                  <a:cubicBezTo>
                    <a:pt x="79" y="62"/>
                    <a:pt x="65" y="79"/>
                    <a:pt x="65" y="10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2">
              <a:extLst>
                <a:ext uri="{FF2B5EF4-FFF2-40B4-BE49-F238E27FC236}">
                  <a16:creationId xmlns:a16="http://schemas.microsoft.com/office/drawing/2014/main" id="{41EF7B63-7B63-4EEB-8084-767E79CAF166}"/>
                </a:ext>
              </a:extLst>
            </p:cNvPr>
            <p:cNvSpPr>
              <a:spLocks/>
            </p:cNvSpPr>
            <p:nvPr/>
          </p:nvSpPr>
          <p:spPr bwMode="auto">
            <a:xfrm>
              <a:off x="6551613" y="4722813"/>
              <a:ext cx="822325" cy="1109662"/>
            </a:xfrm>
            <a:custGeom>
              <a:avLst/>
              <a:gdLst>
                <a:gd name="T0" fmla="*/ 504 w 518"/>
                <a:gd name="T1" fmla="*/ 107 h 699"/>
                <a:gd name="T2" fmla="*/ 323 w 518"/>
                <a:gd name="T3" fmla="*/ 107 h 699"/>
                <a:gd name="T4" fmla="*/ 323 w 518"/>
                <a:gd name="T5" fmla="*/ 699 h 699"/>
                <a:gd name="T6" fmla="*/ 188 w 518"/>
                <a:gd name="T7" fmla="*/ 699 h 699"/>
                <a:gd name="T8" fmla="*/ 188 w 518"/>
                <a:gd name="T9" fmla="*/ 107 h 699"/>
                <a:gd name="T10" fmla="*/ 0 w 518"/>
                <a:gd name="T11" fmla="*/ 107 h 699"/>
                <a:gd name="T12" fmla="*/ 0 w 518"/>
                <a:gd name="T13" fmla="*/ 0 h 699"/>
                <a:gd name="T14" fmla="*/ 518 w 518"/>
                <a:gd name="T15" fmla="*/ 0 h 699"/>
                <a:gd name="T16" fmla="*/ 504 w 518"/>
                <a:gd name="T17" fmla="*/ 10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8" h="699">
                  <a:moveTo>
                    <a:pt x="504" y="107"/>
                  </a:moveTo>
                  <a:lnTo>
                    <a:pt x="323" y="107"/>
                  </a:lnTo>
                  <a:lnTo>
                    <a:pt x="323" y="699"/>
                  </a:lnTo>
                  <a:lnTo>
                    <a:pt x="188" y="699"/>
                  </a:lnTo>
                  <a:lnTo>
                    <a:pt x="188" y="107"/>
                  </a:lnTo>
                  <a:lnTo>
                    <a:pt x="0" y="107"/>
                  </a:lnTo>
                  <a:lnTo>
                    <a:pt x="0" y="0"/>
                  </a:lnTo>
                  <a:lnTo>
                    <a:pt x="518" y="0"/>
                  </a:lnTo>
                  <a:lnTo>
                    <a:pt x="504"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3">
              <a:extLst>
                <a:ext uri="{FF2B5EF4-FFF2-40B4-BE49-F238E27FC236}">
                  <a16:creationId xmlns:a16="http://schemas.microsoft.com/office/drawing/2014/main" id="{9FF9D6DA-0C7E-4100-8672-1F92023D843E}"/>
                </a:ext>
              </a:extLst>
            </p:cNvPr>
            <p:cNvSpPr>
              <a:spLocks noEditPoints="1"/>
            </p:cNvSpPr>
            <p:nvPr/>
          </p:nvSpPr>
          <p:spPr bwMode="auto">
            <a:xfrm>
              <a:off x="7227888" y="4959350"/>
              <a:ext cx="798512" cy="896937"/>
            </a:xfrm>
            <a:custGeom>
              <a:avLst/>
              <a:gdLst>
                <a:gd name="T0" fmla="*/ 212 w 212"/>
                <a:gd name="T1" fmla="*/ 118 h 237"/>
                <a:gd name="T2" fmla="*/ 106 w 212"/>
                <a:gd name="T3" fmla="*/ 237 h 237"/>
                <a:gd name="T4" fmla="*/ 0 w 212"/>
                <a:gd name="T5" fmla="*/ 118 h 237"/>
                <a:gd name="T6" fmla="*/ 106 w 212"/>
                <a:gd name="T7" fmla="*/ 0 h 237"/>
                <a:gd name="T8" fmla="*/ 212 w 212"/>
                <a:gd name="T9" fmla="*/ 118 h 237"/>
                <a:gd name="T10" fmla="*/ 57 w 212"/>
                <a:gd name="T11" fmla="*/ 118 h 237"/>
                <a:gd name="T12" fmla="*/ 106 w 212"/>
                <a:gd name="T13" fmla="*/ 196 h 237"/>
                <a:gd name="T14" fmla="*/ 154 w 212"/>
                <a:gd name="T15" fmla="*/ 118 h 237"/>
                <a:gd name="T16" fmla="*/ 106 w 212"/>
                <a:gd name="T17" fmla="*/ 41 h 237"/>
                <a:gd name="T18" fmla="*/ 57 w 212"/>
                <a:gd name="T19" fmla="*/ 11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37">
                  <a:moveTo>
                    <a:pt x="212" y="118"/>
                  </a:moveTo>
                  <a:cubicBezTo>
                    <a:pt x="212" y="189"/>
                    <a:pt x="172" y="237"/>
                    <a:pt x="106" y="237"/>
                  </a:cubicBezTo>
                  <a:cubicBezTo>
                    <a:pt x="39" y="237"/>
                    <a:pt x="0" y="192"/>
                    <a:pt x="0" y="118"/>
                  </a:cubicBezTo>
                  <a:cubicBezTo>
                    <a:pt x="0" y="48"/>
                    <a:pt x="39" y="0"/>
                    <a:pt x="106" y="0"/>
                  </a:cubicBezTo>
                  <a:cubicBezTo>
                    <a:pt x="172" y="0"/>
                    <a:pt x="212" y="45"/>
                    <a:pt x="212" y="118"/>
                  </a:cubicBezTo>
                  <a:moveTo>
                    <a:pt x="57" y="118"/>
                  </a:moveTo>
                  <a:cubicBezTo>
                    <a:pt x="57" y="172"/>
                    <a:pt x="74" y="196"/>
                    <a:pt x="106" y="196"/>
                  </a:cubicBezTo>
                  <a:cubicBezTo>
                    <a:pt x="138" y="196"/>
                    <a:pt x="154" y="172"/>
                    <a:pt x="154" y="118"/>
                  </a:cubicBezTo>
                  <a:cubicBezTo>
                    <a:pt x="154" y="65"/>
                    <a:pt x="138" y="41"/>
                    <a:pt x="106" y="41"/>
                  </a:cubicBezTo>
                  <a:cubicBezTo>
                    <a:pt x="74" y="41"/>
                    <a:pt x="57" y="65"/>
                    <a:pt x="57" y="1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4">
              <a:extLst>
                <a:ext uri="{FF2B5EF4-FFF2-40B4-BE49-F238E27FC236}">
                  <a16:creationId xmlns:a16="http://schemas.microsoft.com/office/drawing/2014/main" id="{CB8A179B-74B6-432D-8DE9-D734FD6C2EDD}"/>
                </a:ext>
              </a:extLst>
            </p:cNvPr>
            <p:cNvSpPr>
              <a:spLocks noEditPoints="1"/>
            </p:cNvSpPr>
            <p:nvPr/>
          </p:nvSpPr>
          <p:spPr bwMode="auto">
            <a:xfrm>
              <a:off x="8048625" y="4865688"/>
              <a:ext cx="838200" cy="1319212"/>
            </a:xfrm>
            <a:custGeom>
              <a:avLst/>
              <a:gdLst>
                <a:gd name="T0" fmla="*/ 222 w 222"/>
                <a:gd name="T1" fmla="*/ 43 h 349"/>
                <a:gd name="T2" fmla="*/ 157 w 222"/>
                <a:gd name="T3" fmla="*/ 51 h 349"/>
                <a:gd name="T4" fmla="*/ 197 w 222"/>
                <a:gd name="T5" fmla="*/ 109 h 349"/>
                <a:gd name="T6" fmla="*/ 107 w 222"/>
                <a:gd name="T7" fmla="*/ 184 h 349"/>
                <a:gd name="T8" fmla="*/ 80 w 222"/>
                <a:gd name="T9" fmla="*/ 181 h 349"/>
                <a:gd name="T10" fmla="*/ 71 w 222"/>
                <a:gd name="T11" fmla="*/ 197 h 349"/>
                <a:gd name="T12" fmla="*/ 98 w 222"/>
                <a:gd name="T13" fmla="*/ 213 h 349"/>
                <a:gd name="T14" fmla="*/ 132 w 222"/>
                <a:gd name="T15" fmla="*/ 213 h 349"/>
                <a:gd name="T16" fmla="*/ 214 w 222"/>
                <a:gd name="T17" fmla="*/ 277 h 349"/>
                <a:gd name="T18" fmla="*/ 102 w 222"/>
                <a:gd name="T19" fmla="*/ 349 h 349"/>
                <a:gd name="T20" fmla="*/ 0 w 222"/>
                <a:gd name="T21" fmla="*/ 278 h 349"/>
                <a:gd name="T22" fmla="*/ 48 w 222"/>
                <a:gd name="T23" fmla="*/ 278 h 349"/>
                <a:gd name="T24" fmla="*/ 103 w 222"/>
                <a:gd name="T25" fmla="*/ 311 h 349"/>
                <a:gd name="T26" fmla="*/ 159 w 222"/>
                <a:gd name="T27" fmla="*/ 281 h 349"/>
                <a:gd name="T28" fmla="*/ 121 w 222"/>
                <a:gd name="T29" fmla="*/ 254 h 349"/>
                <a:gd name="T30" fmla="*/ 87 w 222"/>
                <a:gd name="T31" fmla="*/ 254 h 349"/>
                <a:gd name="T32" fmla="*/ 23 w 222"/>
                <a:gd name="T33" fmla="*/ 211 h 349"/>
                <a:gd name="T34" fmla="*/ 49 w 222"/>
                <a:gd name="T35" fmla="*/ 169 h 349"/>
                <a:gd name="T36" fmla="*/ 10 w 222"/>
                <a:gd name="T37" fmla="*/ 106 h 349"/>
                <a:gd name="T38" fmla="*/ 103 w 222"/>
                <a:gd name="T39" fmla="*/ 25 h 349"/>
                <a:gd name="T40" fmla="*/ 208 w 222"/>
                <a:gd name="T41" fmla="*/ 0 h 349"/>
                <a:gd name="T42" fmla="*/ 222 w 222"/>
                <a:gd name="T43" fmla="*/ 43 h 349"/>
                <a:gd name="T44" fmla="*/ 65 w 222"/>
                <a:gd name="T45" fmla="*/ 105 h 349"/>
                <a:gd name="T46" fmla="*/ 105 w 222"/>
                <a:gd name="T47" fmla="*/ 149 h 349"/>
                <a:gd name="T48" fmla="*/ 145 w 222"/>
                <a:gd name="T49" fmla="*/ 104 h 349"/>
                <a:gd name="T50" fmla="*/ 104 w 222"/>
                <a:gd name="T51" fmla="*/ 62 h 349"/>
                <a:gd name="T52" fmla="*/ 65 w 222"/>
                <a:gd name="T53" fmla="*/ 105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2" h="349">
                  <a:moveTo>
                    <a:pt x="222" y="43"/>
                  </a:moveTo>
                  <a:cubicBezTo>
                    <a:pt x="205" y="49"/>
                    <a:pt x="183" y="51"/>
                    <a:pt x="157" y="51"/>
                  </a:cubicBezTo>
                  <a:cubicBezTo>
                    <a:pt x="184" y="63"/>
                    <a:pt x="197" y="80"/>
                    <a:pt x="197" y="109"/>
                  </a:cubicBezTo>
                  <a:cubicBezTo>
                    <a:pt x="197" y="152"/>
                    <a:pt x="163" y="184"/>
                    <a:pt x="107" y="184"/>
                  </a:cubicBezTo>
                  <a:cubicBezTo>
                    <a:pt x="97" y="184"/>
                    <a:pt x="88" y="183"/>
                    <a:pt x="80" y="181"/>
                  </a:cubicBezTo>
                  <a:cubicBezTo>
                    <a:pt x="74" y="185"/>
                    <a:pt x="71" y="191"/>
                    <a:pt x="71" y="197"/>
                  </a:cubicBezTo>
                  <a:cubicBezTo>
                    <a:pt x="71" y="205"/>
                    <a:pt x="75" y="213"/>
                    <a:pt x="98" y="213"/>
                  </a:cubicBezTo>
                  <a:cubicBezTo>
                    <a:pt x="132" y="213"/>
                    <a:pt x="132" y="213"/>
                    <a:pt x="132" y="213"/>
                  </a:cubicBezTo>
                  <a:cubicBezTo>
                    <a:pt x="182" y="213"/>
                    <a:pt x="214" y="240"/>
                    <a:pt x="214" y="277"/>
                  </a:cubicBezTo>
                  <a:cubicBezTo>
                    <a:pt x="214" y="322"/>
                    <a:pt x="176" y="349"/>
                    <a:pt x="102" y="349"/>
                  </a:cubicBezTo>
                  <a:cubicBezTo>
                    <a:pt x="22" y="349"/>
                    <a:pt x="0" y="323"/>
                    <a:pt x="0" y="278"/>
                  </a:cubicBezTo>
                  <a:cubicBezTo>
                    <a:pt x="48" y="278"/>
                    <a:pt x="48" y="278"/>
                    <a:pt x="48" y="278"/>
                  </a:cubicBezTo>
                  <a:cubicBezTo>
                    <a:pt x="48" y="301"/>
                    <a:pt x="58" y="311"/>
                    <a:pt x="103" y="311"/>
                  </a:cubicBezTo>
                  <a:cubicBezTo>
                    <a:pt x="147" y="311"/>
                    <a:pt x="159" y="299"/>
                    <a:pt x="159" y="281"/>
                  </a:cubicBezTo>
                  <a:cubicBezTo>
                    <a:pt x="159" y="264"/>
                    <a:pt x="146" y="254"/>
                    <a:pt x="121" y="254"/>
                  </a:cubicBezTo>
                  <a:cubicBezTo>
                    <a:pt x="87" y="254"/>
                    <a:pt x="87" y="254"/>
                    <a:pt x="87" y="254"/>
                  </a:cubicBezTo>
                  <a:cubicBezTo>
                    <a:pt x="42" y="254"/>
                    <a:pt x="23" y="234"/>
                    <a:pt x="23" y="211"/>
                  </a:cubicBezTo>
                  <a:cubicBezTo>
                    <a:pt x="23" y="195"/>
                    <a:pt x="33" y="179"/>
                    <a:pt x="49" y="169"/>
                  </a:cubicBezTo>
                  <a:cubicBezTo>
                    <a:pt x="22" y="154"/>
                    <a:pt x="10" y="134"/>
                    <a:pt x="10" y="106"/>
                  </a:cubicBezTo>
                  <a:cubicBezTo>
                    <a:pt x="10" y="57"/>
                    <a:pt x="48" y="25"/>
                    <a:pt x="103" y="25"/>
                  </a:cubicBezTo>
                  <a:cubicBezTo>
                    <a:pt x="156" y="26"/>
                    <a:pt x="181" y="14"/>
                    <a:pt x="208" y="0"/>
                  </a:cubicBezTo>
                  <a:lnTo>
                    <a:pt x="222" y="43"/>
                  </a:lnTo>
                  <a:close/>
                  <a:moveTo>
                    <a:pt x="65" y="105"/>
                  </a:moveTo>
                  <a:cubicBezTo>
                    <a:pt x="65" y="132"/>
                    <a:pt x="80" y="149"/>
                    <a:pt x="105" y="149"/>
                  </a:cubicBezTo>
                  <a:cubicBezTo>
                    <a:pt x="131" y="149"/>
                    <a:pt x="145" y="133"/>
                    <a:pt x="145" y="104"/>
                  </a:cubicBezTo>
                  <a:cubicBezTo>
                    <a:pt x="145" y="76"/>
                    <a:pt x="131" y="62"/>
                    <a:pt x="104" y="62"/>
                  </a:cubicBezTo>
                  <a:cubicBezTo>
                    <a:pt x="79" y="62"/>
                    <a:pt x="65" y="79"/>
                    <a:pt x="65" y="10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5">
              <a:extLst>
                <a:ext uri="{FF2B5EF4-FFF2-40B4-BE49-F238E27FC236}">
                  <a16:creationId xmlns:a16="http://schemas.microsoft.com/office/drawing/2014/main" id="{9DDDF1F2-F61E-49B4-B5F6-36625E833C7F}"/>
                </a:ext>
              </a:extLst>
            </p:cNvPr>
            <p:cNvSpPr>
              <a:spLocks noEditPoints="1"/>
            </p:cNvSpPr>
            <p:nvPr/>
          </p:nvSpPr>
          <p:spPr bwMode="auto">
            <a:xfrm>
              <a:off x="8851900" y="4959350"/>
              <a:ext cx="750887" cy="896937"/>
            </a:xfrm>
            <a:custGeom>
              <a:avLst/>
              <a:gdLst>
                <a:gd name="T0" fmla="*/ 197 w 199"/>
                <a:gd name="T1" fmla="*/ 135 h 237"/>
                <a:gd name="T2" fmla="*/ 56 w 199"/>
                <a:gd name="T3" fmla="*/ 135 h 237"/>
                <a:gd name="T4" fmla="*/ 112 w 199"/>
                <a:gd name="T5" fmla="*/ 196 h 237"/>
                <a:gd name="T6" fmla="*/ 168 w 199"/>
                <a:gd name="T7" fmla="*/ 176 h 237"/>
                <a:gd name="T8" fmla="*/ 190 w 199"/>
                <a:gd name="T9" fmla="*/ 207 h 237"/>
                <a:gd name="T10" fmla="*/ 107 w 199"/>
                <a:gd name="T11" fmla="*/ 237 h 237"/>
                <a:gd name="T12" fmla="*/ 0 w 199"/>
                <a:gd name="T13" fmla="*/ 120 h 237"/>
                <a:gd name="T14" fmla="*/ 100 w 199"/>
                <a:gd name="T15" fmla="*/ 0 h 237"/>
                <a:gd name="T16" fmla="*/ 199 w 199"/>
                <a:gd name="T17" fmla="*/ 113 h 237"/>
                <a:gd name="T18" fmla="*/ 197 w 199"/>
                <a:gd name="T19" fmla="*/ 135 h 237"/>
                <a:gd name="T20" fmla="*/ 145 w 199"/>
                <a:gd name="T21" fmla="*/ 98 h 237"/>
                <a:gd name="T22" fmla="*/ 101 w 199"/>
                <a:gd name="T23" fmla="*/ 38 h 237"/>
                <a:gd name="T24" fmla="*/ 56 w 199"/>
                <a:gd name="T25" fmla="*/ 100 h 237"/>
                <a:gd name="T26" fmla="*/ 145 w 199"/>
                <a:gd name="T27" fmla="*/ 100 h 237"/>
                <a:gd name="T28" fmla="*/ 145 w 199"/>
                <a:gd name="T29" fmla="*/ 9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237">
                  <a:moveTo>
                    <a:pt x="197" y="135"/>
                  </a:moveTo>
                  <a:cubicBezTo>
                    <a:pt x="56" y="135"/>
                    <a:pt x="56" y="135"/>
                    <a:pt x="56" y="135"/>
                  </a:cubicBezTo>
                  <a:cubicBezTo>
                    <a:pt x="60" y="181"/>
                    <a:pt x="82" y="196"/>
                    <a:pt x="112" y="196"/>
                  </a:cubicBezTo>
                  <a:cubicBezTo>
                    <a:pt x="132" y="196"/>
                    <a:pt x="148" y="190"/>
                    <a:pt x="168" y="176"/>
                  </a:cubicBezTo>
                  <a:cubicBezTo>
                    <a:pt x="190" y="207"/>
                    <a:pt x="190" y="207"/>
                    <a:pt x="190" y="207"/>
                  </a:cubicBezTo>
                  <a:cubicBezTo>
                    <a:pt x="168" y="225"/>
                    <a:pt x="141" y="237"/>
                    <a:pt x="107" y="237"/>
                  </a:cubicBezTo>
                  <a:cubicBezTo>
                    <a:pt x="37" y="237"/>
                    <a:pt x="0" y="191"/>
                    <a:pt x="0" y="120"/>
                  </a:cubicBezTo>
                  <a:cubicBezTo>
                    <a:pt x="0" y="52"/>
                    <a:pt x="36" y="0"/>
                    <a:pt x="100" y="0"/>
                  </a:cubicBezTo>
                  <a:cubicBezTo>
                    <a:pt x="163" y="0"/>
                    <a:pt x="199" y="42"/>
                    <a:pt x="199" y="113"/>
                  </a:cubicBezTo>
                  <a:cubicBezTo>
                    <a:pt x="199" y="121"/>
                    <a:pt x="198" y="129"/>
                    <a:pt x="197" y="135"/>
                  </a:cubicBezTo>
                  <a:moveTo>
                    <a:pt x="145" y="98"/>
                  </a:moveTo>
                  <a:cubicBezTo>
                    <a:pt x="145" y="61"/>
                    <a:pt x="132" y="38"/>
                    <a:pt x="101" y="38"/>
                  </a:cubicBezTo>
                  <a:cubicBezTo>
                    <a:pt x="75" y="38"/>
                    <a:pt x="59" y="55"/>
                    <a:pt x="56" y="100"/>
                  </a:cubicBezTo>
                  <a:cubicBezTo>
                    <a:pt x="145" y="100"/>
                    <a:pt x="145" y="100"/>
                    <a:pt x="145" y="100"/>
                  </a:cubicBezTo>
                  <a:lnTo>
                    <a:pt x="145"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E064582F-9BCC-4D20-A43A-F03B66385AF7}"/>
                </a:ext>
              </a:extLst>
            </p:cNvPr>
            <p:cNvSpPr>
              <a:spLocks/>
            </p:cNvSpPr>
            <p:nvPr/>
          </p:nvSpPr>
          <p:spPr bwMode="auto">
            <a:xfrm>
              <a:off x="9598025" y="4770438"/>
              <a:ext cx="600075" cy="1085850"/>
            </a:xfrm>
            <a:custGeom>
              <a:avLst/>
              <a:gdLst>
                <a:gd name="T0" fmla="*/ 159 w 159"/>
                <a:gd name="T1" fmla="*/ 270 h 287"/>
                <a:gd name="T2" fmla="*/ 103 w 159"/>
                <a:gd name="T3" fmla="*/ 287 h 287"/>
                <a:gd name="T4" fmla="*/ 35 w 159"/>
                <a:gd name="T5" fmla="*/ 214 h 287"/>
                <a:gd name="T6" fmla="*/ 35 w 159"/>
                <a:gd name="T7" fmla="*/ 95 h 287"/>
                <a:gd name="T8" fmla="*/ 0 w 159"/>
                <a:gd name="T9" fmla="*/ 95 h 287"/>
                <a:gd name="T10" fmla="*/ 0 w 159"/>
                <a:gd name="T11" fmla="*/ 56 h 287"/>
                <a:gd name="T12" fmla="*/ 35 w 159"/>
                <a:gd name="T13" fmla="*/ 56 h 287"/>
                <a:gd name="T14" fmla="*/ 35 w 159"/>
                <a:gd name="T15" fmla="*/ 6 h 287"/>
                <a:gd name="T16" fmla="*/ 90 w 159"/>
                <a:gd name="T17" fmla="*/ 0 h 287"/>
                <a:gd name="T18" fmla="*/ 90 w 159"/>
                <a:gd name="T19" fmla="*/ 56 h 287"/>
                <a:gd name="T20" fmla="*/ 142 w 159"/>
                <a:gd name="T21" fmla="*/ 56 h 287"/>
                <a:gd name="T22" fmla="*/ 136 w 159"/>
                <a:gd name="T23" fmla="*/ 95 h 287"/>
                <a:gd name="T24" fmla="*/ 90 w 159"/>
                <a:gd name="T25" fmla="*/ 95 h 287"/>
                <a:gd name="T26" fmla="*/ 90 w 159"/>
                <a:gd name="T27" fmla="*/ 213 h 287"/>
                <a:gd name="T28" fmla="*/ 113 w 159"/>
                <a:gd name="T29" fmla="*/ 244 h 287"/>
                <a:gd name="T30" fmla="*/ 140 w 159"/>
                <a:gd name="T31" fmla="*/ 236 h 287"/>
                <a:gd name="T32" fmla="*/ 159 w 159"/>
                <a:gd name="T33" fmla="*/ 27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9" h="287">
                  <a:moveTo>
                    <a:pt x="159" y="270"/>
                  </a:moveTo>
                  <a:cubicBezTo>
                    <a:pt x="143" y="282"/>
                    <a:pt x="123" y="287"/>
                    <a:pt x="103" y="287"/>
                  </a:cubicBezTo>
                  <a:cubicBezTo>
                    <a:pt x="59" y="287"/>
                    <a:pt x="35" y="262"/>
                    <a:pt x="35" y="214"/>
                  </a:cubicBezTo>
                  <a:cubicBezTo>
                    <a:pt x="35" y="95"/>
                    <a:pt x="35" y="95"/>
                    <a:pt x="35" y="95"/>
                  </a:cubicBezTo>
                  <a:cubicBezTo>
                    <a:pt x="0" y="95"/>
                    <a:pt x="0" y="95"/>
                    <a:pt x="0" y="95"/>
                  </a:cubicBezTo>
                  <a:cubicBezTo>
                    <a:pt x="0" y="56"/>
                    <a:pt x="0" y="56"/>
                    <a:pt x="0" y="56"/>
                  </a:cubicBezTo>
                  <a:cubicBezTo>
                    <a:pt x="35" y="56"/>
                    <a:pt x="35" y="56"/>
                    <a:pt x="35" y="56"/>
                  </a:cubicBezTo>
                  <a:cubicBezTo>
                    <a:pt x="35" y="6"/>
                    <a:pt x="35" y="6"/>
                    <a:pt x="35" y="6"/>
                  </a:cubicBezTo>
                  <a:cubicBezTo>
                    <a:pt x="90" y="0"/>
                    <a:pt x="90" y="0"/>
                    <a:pt x="90" y="0"/>
                  </a:cubicBezTo>
                  <a:cubicBezTo>
                    <a:pt x="90" y="56"/>
                    <a:pt x="90" y="56"/>
                    <a:pt x="90" y="56"/>
                  </a:cubicBezTo>
                  <a:cubicBezTo>
                    <a:pt x="142" y="56"/>
                    <a:pt x="142" y="56"/>
                    <a:pt x="142" y="56"/>
                  </a:cubicBezTo>
                  <a:cubicBezTo>
                    <a:pt x="136" y="95"/>
                    <a:pt x="136" y="95"/>
                    <a:pt x="136" y="95"/>
                  </a:cubicBezTo>
                  <a:cubicBezTo>
                    <a:pt x="90" y="95"/>
                    <a:pt x="90" y="95"/>
                    <a:pt x="90" y="95"/>
                  </a:cubicBezTo>
                  <a:cubicBezTo>
                    <a:pt x="90" y="213"/>
                    <a:pt x="90" y="213"/>
                    <a:pt x="90" y="213"/>
                  </a:cubicBezTo>
                  <a:cubicBezTo>
                    <a:pt x="90" y="235"/>
                    <a:pt x="97" y="244"/>
                    <a:pt x="113" y="244"/>
                  </a:cubicBezTo>
                  <a:cubicBezTo>
                    <a:pt x="122" y="244"/>
                    <a:pt x="130" y="241"/>
                    <a:pt x="140" y="236"/>
                  </a:cubicBezTo>
                  <a:lnTo>
                    <a:pt x="159"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7">
              <a:extLst>
                <a:ext uri="{FF2B5EF4-FFF2-40B4-BE49-F238E27FC236}">
                  <a16:creationId xmlns:a16="http://schemas.microsoft.com/office/drawing/2014/main" id="{6496A0A3-C419-40D0-B638-3228A0AF3A1F}"/>
                </a:ext>
              </a:extLst>
            </p:cNvPr>
            <p:cNvSpPr>
              <a:spLocks/>
            </p:cNvSpPr>
            <p:nvPr/>
          </p:nvSpPr>
          <p:spPr bwMode="auto">
            <a:xfrm>
              <a:off x="10244138" y="4624388"/>
              <a:ext cx="693737" cy="1208087"/>
            </a:xfrm>
            <a:custGeom>
              <a:avLst/>
              <a:gdLst>
                <a:gd name="T0" fmla="*/ 184 w 184"/>
                <a:gd name="T1" fmla="*/ 157 h 320"/>
                <a:gd name="T2" fmla="*/ 184 w 184"/>
                <a:gd name="T3" fmla="*/ 320 h 320"/>
                <a:gd name="T4" fmla="*/ 129 w 184"/>
                <a:gd name="T5" fmla="*/ 320 h 320"/>
                <a:gd name="T6" fmla="*/ 129 w 184"/>
                <a:gd name="T7" fmla="*/ 166 h 320"/>
                <a:gd name="T8" fmla="*/ 102 w 184"/>
                <a:gd name="T9" fmla="*/ 130 h 320"/>
                <a:gd name="T10" fmla="*/ 54 w 184"/>
                <a:gd name="T11" fmla="*/ 163 h 320"/>
                <a:gd name="T12" fmla="*/ 54 w 184"/>
                <a:gd name="T13" fmla="*/ 320 h 320"/>
                <a:gd name="T14" fmla="*/ 0 w 184"/>
                <a:gd name="T15" fmla="*/ 320 h 320"/>
                <a:gd name="T16" fmla="*/ 0 w 184"/>
                <a:gd name="T17" fmla="*/ 5 h 320"/>
                <a:gd name="T18" fmla="*/ 54 w 184"/>
                <a:gd name="T19" fmla="*/ 0 h 320"/>
                <a:gd name="T20" fmla="*/ 54 w 184"/>
                <a:gd name="T21" fmla="*/ 122 h 320"/>
                <a:gd name="T22" fmla="*/ 120 w 184"/>
                <a:gd name="T23" fmla="*/ 89 h 320"/>
                <a:gd name="T24" fmla="*/ 184 w 184"/>
                <a:gd name="T25" fmla="*/ 15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320">
                  <a:moveTo>
                    <a:pt x="184" y="157"/>
                  </a:moveTo>
                  <a:cubicBezTo>
                    <a:pt x="184" y="320"/>
                    <a:pt x="184" y="320"/>
                    <a:pt x="184" y="320"/>
                  </a:cubicBezTo>
                  <a:cubicBezTo>
                    <a:pt x="129" y="320"/>
                    <a:pt x="129" y="320"/>
                    <a:pt x="129" y="320"/>
                  </a:cubicBezTo>
                  <a:cubicBezTo>
                    <a:pt x="129" y="166"/>
                    <a:pt x="129" y="166"/>
                    <a:pt x="129" y="166"/>
                  </a:cubicBezTo>
                  <a:cubicBezTo>
                    <a:pt x="129" y="138"/>
                    <a:pt x="118" y="130"/>
                    <a:pt x="102" y="130"/>
                  </a:cubicBezTo>
                  <a:cubicBezTo>
                    <a:pt x="82" y="130"/>
                    <a:pt x="67" y="143"/>
                    <a:pt x="54" y="163"/>
                  </a:cubicBezTo>
                  <a:cubicBezTo>
                    <a:pt x="54" y="320"/>
                    <a:pt x="54" y="320"/>
                    <a:pt x="54" y="320"/>
                  </a:cubicBezTo>
                  <a:cubicBezTo>
                    <a:pt x="0" y="320"/>
                    <a:pt x="0" y="320"/>
                    <a:pt x="0" y="320"/>
                  </a:cubicBezTo>
                  <a:cubicBezTo>
                    <a:pt x="0" y="5"/>
                    <a:pt x="0" y="5"/>
                    <a:pt x="0" y="5"/>
                  </a:cubicBezTo>
                  <a:cubicBezTo>
                    <a:pt x="54" y="0"/>
                    <a:pt x="54" y="0"/>
                    <a:pt x="54" y="0"/>
                  </a:cubicBezTo>
                  <a:cubicBezTo>
                    <a:pt x="54" y="122"/>
                    <a:pt x="54" y="122"/>
                    <a:pt x="54" y="122"/>
                  </a:cubicBezTo>
                  <a:cubicBezTo>
                    <a:pt x="72" y="101"/>
                    <a:pt x="93" y="89"/>
                    <a:pt x="120" y="89"/>
                  </a:cubicBezTo>
                  <a:cubicBezTo>
                    <a:pt x="160" y="89"/>
                    <a:pt x="184" y="115"/>
                    <a:pt x="184" y="15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8">
              <a:extLst>
                <a:ext uri="{FF2B5EF4-FFF2-40B4-BE49-F238E27FC236}">
                  <a16:creationId xmlns:a16="http://schemas.microsoft.com/office/drawing/2014/main" id="{B68317E0-C06C-4ED5-A593-12BD522DB516}"/>
                </a:ext>
              </a:extLst>
            </p:cNvPr>
            <p:cNvSpPr>
              <a:spLocks noEditPoints="1"/>
            </p:cNvSpPr>
            <p:nvPr/>
          </p:nvSpPr>
          <p:spPr bwMode="auto">
            <a:xfrm>
              <a:off x="11039475" y="4959350"/>
              <a:ext cx="749300" cy="896937"/>
            </a:xfrm>
            <a:custGeom>
              <a:avLst/>
              <a:gdLst>
                <a:gd name="T0" fmla="*/ 198 w 199"/>
                <a:gd name="T1" fmla="*/ 135 h 237"/>
                <a:gd name="T2" fmla="*/ 57 w 199"/>
                <a:gd name="T3" fmla="*/ 135 h 237"/>
                <a:gd name="T4" fmla="*/ 112 w 199"/>
                <a:gd name="T5" fmla="*/ 196 h 237"/>
                <a:gd name="T6" fmla="*/ 168 w 199"/>
                <a:gd name="T7" fmla="*/ 176 h 237"/>
                <a:gd name="T8" fmla="*/ 191 w 199"/>
                <a:gd name="T9" fmla="*/ 207 h 237"/>
                <a:gd name="T10" fmla="*/ 107 w 199"/>
                <a:gd name="T11" fmla="*/ 237 h 237"/>
                <a:gd name="T12" fmla="*/ 0 w 199"/>
                <a:gd name="T13" fmla="*/ 120 h 237"/>
                <a:gd name="T14" fmla="*/ 100 w 199"/>
                <a:gd name="T15" fmla="*/ 0 h 237"/>
                <a:gd name="T16" fmla="*/ 199 w 199"/>
                <a:gd name="T17" fmla="*/ 113 h 237"/>
                <a:gd name="T18" fmla="*/ 198 w 199"/>
                <a:gd name="T19" fmla="*/ 135 h 237"/>
                <a:gd name="T20" fmla="*/ 145 w 199"/>
                <a:gd name="T21" fmla="*/ 98 h 237"/>
                <a:gd name="T22" fmla="*/ 101 w 199"/>
                <a:gd name="T23" fmla="*/ 38 h 237"/>
                <a:gd name="T24" fmla="*/ 57 w 199"/>
                <a:gd name="T25" fmla="*/ 100 h 237"/>
                <a:gd name="T26" fmla="*/ 145 w 199"/>
                <a:gd name="T27" fmla="*/ 100 h 237"/>
                <a:gd name="T28" fmla="*/ 145 w 199"/>
                <a:gd name="T29" fmla="*/ 9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237">
                  <a:moveTo>
                    <a:pt x="198" y="135"/>
                  </a:moveTo>
                  <a:cubicBezTo>
                    <a:pt x="57" y="135"/>
                    <a:pt x="57" y="135"/>
                    <a:pt x="57" y="135"/>
                  </a:cubicBezTo>
                  <a:cubicBezTo>
                    <a:pt x="61" y="181"/>
                    <a:pt x="82" y="196"/>
                    <a:pt x="112" y="196"/>
                  </a:cubicBezTo>
                  <a:cubicBezTo>
                    <a:pt x="132" y="196"/>
                    <a:pt x="149" y="190"/>
                    <a:pt x="168" y="176"/>
                  </a:cubicBezTo>
                  <a:cubicBezTo>
                    <a:pt x="191" y="207"/>
                    <a:pt x="191" y="207"/>
                    <a:pt x="191" y="207"/>
                  </a:cubicBezTo>
                  <a:cubicBezTo>
                    <a:pt x="169" y="225"/>
                    <a:pt x="141" y="237"/>
                    <a:pt x="107" y="237"/>
                  </a:cubicBezTo>
                  <a:cubicBezTo>
                    <a:pt x="38" y="237"/>
                    <a:pt x="0" y="191"/>
                    <a:pt x="0" y="120"/>
                  </a:cubicBezTo>
                  <a:cubicBezTo>
                    <a:pt x="0" y="52"/>
                    <a:pt x="36" y="0"/>
                    <a:pt x="100" y="0"/>
                  </a:cubicBezTo>
                  <a:cubicBezTo>
                    <a:pt x="163" y="0"/>
                    <a:pt x="199" y="42"/>
                    <a:pt x="199" y="113"/>
                  </a:cubicBezTo>
                  <a:cubicBezTo>
                    <a:pt x="199" y="121"/>
                    <a:pt x="198" y="129"/>
                    <a:pt x="198" y="135"/>
                  </a:cubicBezTo>
                  <a:moveTo>
                    <a:pt x="145" y="98"/>
                  </a:moveTo>
                  <a:cubicBezTo>
                    <a:pt x="145" y="61"/>
                    <a:pt x="132" y="38"/>
                    <a:pt x="101" y="38"/>
                  </a:cubicBezTo>
                  <a:cubicBezTo>
                    <a:pt x="76" y="38"/>
                    <a:pt x="60" y="55"/>
                    <a:pt x="57" y="100"/>
                  </a:cubicBezTo>
                  <a:cubicBezTo>
                    <a:pt x="145" y="100"/>
                    <a:pt x="145" y="100"/>
                    <a:pt x="145" y="100"/>
                  </a:cubicBezTo>
                  <a:lnTo>
                    <a:pt x="145"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9">
              <a:extLst>
                <a:ext uri="{FF2B5EF4-FFF2-40B4-BE49-F238E27FC236}">
                  <a16:creationId xmlns:a16="http://schemas.microsoft.com/office/drawing/2014/main" id="{099C4817-B402-4E5A-A904-98D6FE3F4749}"/>
                </a:ext>
              </a:extLst>
            </p:cNvPr>
            <p:cNvSpPr>
              <a:spLocks/>
            </p:cNvSpPr>
            <p:nvPr/>
          </p:nvSpPr>
          <p:spPr bwMode="auto">
            <a:xfrm>
              <a:off x="11903075" y="4959350"/>
              <a:ext cx="504825" cy="873125"/>
            </a:xfrm>
            <a:custGeom>
              <a:avLst/>
              <a:gdLst>
                <a:gd name="T0" fmla="*/ 134 w 134"/>
                <a:gd name="T1" fmla="*/ 3 h 231"/>
                <a:gd name="T2" fmla="*/ 124 w 134"/>
                <a:gd name="T3" fmla="*/ 56 h 231"/>
                <a:gd name="T4" fmla="*/ 104 w 134"/>
                <a:gd name="T5" fmla="*/ 53 h 231"/>
                <a:gd name="T6" fmla="*/ 55 w 134"/>
                <a:gd name="T7" fmla="*/ 111 h 231"/>
                <a:gd name="T8" fmla="*/ 55 w 134"/>
                <a:gd name="T9" fmla="*/ 231 h 231"/>
                <a:gd name="T10" fmla="*/ 0 w 134"/>
                <a:gd name="T11" fmla="*/ 231 h 231"/>
                <a:gd name="T12" fmla="*/ 0 w 134"/>
                <a:gd name="T13" fmla="*/ 6 h 231"/>
                <a:gd name="T14" fmla="*/ 47 w 134"/>
                <a:gd name="T15" fmla="*/ 6 h 231"/>
                <a:gd name="T16" fmla="*/ 52 w 134"/>
                <a:gd name="T17" fmla="*/ 50 h 231"/>
                <a:gd name="T18" fmla="*/ 111 w 134"/>
                <a:gd name="T19" fmla="*/ 0 h 231"/>
                <a:gd name="T20" fmla="*/ 134 w 134"/>
                <a:gd name="T21" fmla="*/ 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231">
                  <a:moveTo>
                    <a:pt x="134" y="3"/>
                  </a:moveTo>
                  <a:cubicBezTo>
                    <a:pt x="124" y="56"/>
                    <a:pt x="124" y="56"/>
                    <a:pt x="124" y="56"/>
                  </a:cubicBezTo>
                  <a:cubicBezTo>
                    <a:pt x="118" y="54"/>
                    <a:pt x="112" y="53"/>
                    <a:pt x="104" y="53"/>
                  </a:cubicBezTo>
                  <a:cubicBezTo>
                    <a:pt x="77" y="53"/>
                    <a:pt x="63" y="73"/>
                    <a:pt x="55" y="111"/>
                  </a:cubicBezTo>
                  <a:cubicBezTo>
                    <a:pt x="55" y="231"/>
                    <a:pt x="55" y="231"/>
                    <a:pt x="55" y="231"/>
                  </a:cubicBezTo>
                  <a:cubicBezTo>
                    <a:pt x="0" y="231"/>
                    <a:pt x="0" y="231"/>
                    <a:pt x="0" y="231"/>
                  </a:cubicBezTo>
                  <a:cubicBezTo>
                    <a:pt x="0" y="6"/>
                    <a:pt x="0" y="6"/>
                    <a:pt x="0" y="6"/>
                  </a:cubicBezTo>
                  <a:cubicBezTo>
                    <a:pt x="47" y="6"/>
                    <a:pt x="47" y="6"/>
                    <a:pt x="47" y="6"/>
                  </a:cubicBezTo>
                  <a:cubicBezTo>
                    <a:pt x="52" y="50"/>
                    <a:pt x="52" y="50"/>
                    <a:pt x="52" y="50"/>
                  </a:cubicBezTo>
                  <a:cubicBezTo>
                    <a:pt x="63" y="18"/>
                    <a:pt x="85" y="0"/>
                    <a:pt x="111" y="0"/>
                  </a:cubicBezTo>
                  <a:cubicBezTo>
                    <a:pt x="119" y="0"/>
                    <a:pt x="126" y="1"/>
                    <a:pt x="134"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0">
              <a:extLst>
                <a:ext uri="{FF2B5EF4-FFF2-40B4-BE49-F238E27FC236}">
                  <a16:creationId xmlns:a16="http://schemas.microsoft.com/office/drawing/2014/main" id="{2BB4FEE9-67B2-4123-9996-A0E42DEF0E4F}"/>
                </a:ext>
              </a:extLst>
            </p:cNvPr>
            <p:cNvSpPr>
              <a:spLocks/>
            </p:cNvSpPr>
            <p:nvPr/>
          </p:nvSpPr>
          <p:spPr bwMode="auto">
            <a:xfrm>
              <a:off x="12158663" y="5703888"/>
              <a:ext cx="87312" cy="128587"/>
            </a:xfrm>
            <a:custGeom>
              <a:avLst/>
              <a:gdLst>
                <a:gd name="T0" fmla="*/ 52 w 55"/>
                <a:gd name="T1" fmla="*/ 7 h 81"/>
                <a:gd name="T2" fmla="*/ 29 w 55"/>
                <a:gd name="T3" fmla="*/ 7 h 81"/>
                <a:gd name="T4" fmla="*/ 29 w 55"/>
                <a:gd name="T5" fmla="*/ 81 h 81"/>
                <a:gd name="T6" fmla="*/ 24 w 55"/>
                <a:gd name="T7" fmla="*/ 81 h 81"/>
                <a:gd name="T8" fmla="*/ 24 w 55"/>
                <a:gd name="T9" fmla="*/ 7 h 81"/>
                <a:gd name="T10" fmla="*/ 0 w 55"/>
                <a:gd name="T11" fmla="*/ 7 h 81"/>
                <a:gd name="T12" fmla="*/ 0 w 55"/>
                <a:gd name="T13" fmla="*/ 0 h 81"/>
                <a:gd name="T14" fmla="*/ 55 w 55"/>
                <a:gd name="T15" fmla="*/ 0 h 81"/>
                <a:gd name="T16" fmla="*/ 52 w 55"/>
                <a:gd name="T17"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81">
                  <a:moveTo>
                    <a:pt x="52" y="7"/>
                  </a:moveTo>
                  <a:lnTo>
                    <a:pt x="29" y="7"/>
                  </a:lnTo>
                  <a:lnTo>
                    <a:pt x="29" y="81"/>
                  </a:lnTo>
                  <a:lnTo>
                    <a:pt x="24" y="81"/>
                  </a:lnTo>
                  <a:lnTo>
                    <a:pt x="24" y="7"/>
                  </a:lnTo>
                  <a:lnTo>
                    <a:pt x="0" y="7"/>
                  </a:lnTo>
                  <a:lnTo>
                    <a:pt x="0" y="0"/>
                  </a:lnTo>
                  <a:lnTo>
                    <a:pt x="55" y="0"/>
                  </a:lnTo>
                  <a:lnTo>
                    <a:pt x="5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1">
              <a:extLst>
                <a:ext uri="{FF2B5EF4-FFF2-40B4-BE49-F238E27FC236}">
                  <a16:creationId xmlns:a16="http://schemas.microsoft.com/office/drawing/2014/main" id="{33EC5E3D-BCB8-4796-A739-32880553EE47}"/>
                </a:ext>
              </a:extLst>
            </p:cNvPr>
            <p:cNvSpPr>
              <a:spLocks/>
            </p:cNvSpPr>
            <p:nvPr/>
          </p:nvSpPr>
          <p:spPr bwMode="auto">
            <a:xfrm>
              <a:off x="12245975" y="5703888"/>
              <a:ext cx="115887" cy="128587"/>
            </a:xfrm>
            <a:custGeom>
              <a:avLst/>
              <a:gdLst>
                <a:gd name="T0" fmla="*/ 31 w 31"/>
                <a:gd name="T1" fmla="*/ 34 h 34"/>
                <a:gd name="T2" fmla="*/ 28 w 31"/>
                <a:gd name="T3" fmla="*/ 34 h 34"/>
                <a:gd name="T4" fmla="*/ 27 w 31"/>
                <a:gd name="T5" fmla="*/ 18 h 34"/>
                <a:gd name="T6" fmla="*/ 26 w 31"/>
                <a:gd name="T7" fmla="*/ 3 h 34"/>
                <a:gd name="T8" fmla="*/ 17 w 31"/>
                <a:gd name="T9" fmla="*/ 30 h 34"/>
                <a:gd name="T10" fmla="*/ 14 w 31"/>
                <a:gd name="T11" fmla="*/ 30 h 34"/>
                <a:gd name="T12" fmla="*/ 6 w 31"/>
                <a:gd name="T13" fmla="*/ 3 h 34"/>
                <a:gd name="T14" fmla="*/ 4 w 31"/>
                <a:gd name="T15" fmla="*/ 18 h 34"/>
                <a:gd name="T16" fmla="*/ 3 w 31"/>
                <a:gd name="T17" fmla="*/ 34 h 34"/>
                <a:gd name="T18" fmla="*/ 0 w 31"/>
                <a:gd name="T19" fmla="*/ 34 h 34"/>
                <a:gd name="T20" fmla="*/ 3 w 31"/>
                <a:gd name="T21" fmla="*/ 0 h 34"/>
                <a:gd name="T22" fmla="*/ 7 w 31"/>
                <a:gd name="T23" fmla="*/ 0 h 34"/>
                <a:gd name="T24" fmla="*/ 16 w 31"/>
                <a:gd name="T25" fmla="*/ 26 h 34"/>
                <a:gd name="T26" fmla="*/ 24 w 31"/>
                <a:gd name="T27" fmla="*/ 0 h 34"/>
                <a:gd name="T28" fmla="*/ 28 w 31"/>
                <a:gd name="T29" fmla="*/ 0 h 34"/>
                <a:gd name="T30" fmla="*/ 31 w 31"/>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4">
                  <a:moveTo>
                    <a:pt x="31" y="34"/>
                  </a:moveTo>
                  <a:cubicBezTo>
                    <a:pt x="28" y="34"/>
                    <a:pt x="28" y="34"/>
                    <a:pt x="28" y="34"/>
                  </a:cubicBezTo>
                  <a:cubicBezTo>
                    <a:pt x="27" y="18"/>
                    <a:pt x="27" y="18"/>
                    <a:pt x="27" y="18"/>
                  </a:cubicBezTo>
                  <a:cubicBezTo>
                    <a:pt x="26" y="12"/>
                    <a:pt x="26" y="6"/>
                    <a:pt x="26" y="3"/>
                  </a:cubicBezTo>
                  <a:cubicBezTo>
                    <a:pt x="17" y="30"/>
                    <a:pt x="17" y="30"/>
                    <a:pt x="17" y="30"/>
                  </a:cubicBezTo>
                  <a:cubicBezTo>
                    <a:pt x="14" y="30"/>
                    <a:pt x="14" y="30"/>
                    <a:pt x="14" y="30"/>
                  </a:cubicBezTo>
                  <a:cubicBezTo>
                    <a:pt x="6" y="3"/>
                    <a:pt x="6" y="3"/>
                    <a:pt x="6" y="3"/>
                  </a:cubicBezTo>
                  <a:cubicBezTo>
                    <a:pt x="5" y="6"/>
                    <a:pt x="5" y="12"/>
                    <a:pt x="4" y="18"/>
                  </a:cubicBezTo>
                  <a:cubicBezTo>
                    <a:pt x="3" y="34"/>
                    <a:pt x="3" y="34"/>
                    <a:pt x="3" y="34"/>
                  </a:cubicBezTo>
                  <a:cubicBezTo>
                    <a:pt x="0" y="34"/>
                    <a:pt x="0" y="34"/>
                    <a:pt x="0" y="34"/>
                  </a:cubicBezTo>
                  <a:cubicBezTo>
                    <a:pt x="3" y="0"/>
                    <a:pt x="3" y="0"/>
                    <a:pt x="3" y="0"/>
                  </a:cubicBezTo>
                  <a:cubicBezTo>
                    <a:pt x="7" y="0"/>
                    <a:pt x="7" y="0"/>
                    <a:pt x="7" y="0"/>
                  </a:cubicBezTo>
                  <a:cubicBezTo>
                    <a:pt x="16" y="26"/>
                    <a:pt x="16" y="26"/>
                    <a:pt x="16" y="26"/>
                  </a:cubicBezTo>
                  <a:cubicBezTo>
                    <a:pt x="24" y="0"/>
                    <a:pt x="24" y="0"/>
                    <a:pt x="24" y="0"/>
                  </a:cubicBezTo>
                  <a:cubicBezTo>
                    <a:pt x="28" y="0"/>
                    <a:pt x="28" y="0"/>
                    <a:pt x="28" y="0"/>
                  </a:cubicBezTo>
                  <a:lnTo>
                    <a:pt x="31"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12489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Column - Simp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0F77ED-A2A4-4EFE-8DC0-C63FB58288D9}"/>
              </a:ext>
            </a:extLst>
          </p:cNvPr>
          <p:cNvSpPr/>
          <p:nvPr userDrawn="1"/>
        </p:nvSpPr>
        <p:spPr bwMode="white">
          <a:xfrm>
            <a:off x="3082413" y="0"/>
            <a:ext cx="280220" cy="6858000"/>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lIns="182880"/>
          <a:lstStyle/>
          <a:p>
            <a:endParaRPr lang="en-US" dirty="0"/>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p>
            <a:fld id="{762E77F0-FB5B-4E8E-9BC9-34F14560A017}" type="slidenum">
              <a:rPr lang="en-US" smtClean="0"/>
              <a:pPr/>
              <a:t>‹#›</a:t>
            </a:fld>
            <a:endParaRPr lang="en-US" dirty="0"/>
          </a:p>
        </p:txBody>
      </p:sp>
      <p:sp>
        <p:nvSpPr>
          <p:cNvPr id="7" name="Text Placeholder 6">
            <a:extLst>
              <a:ext uri="{FF2B5EF4-FFF2-40B4-BE49-F238E27FC236}">
                <a16:creationId xmlns:a16="http://schemas.microsoft.com/office/drawing/2014/main" id="{0C6E8562-C69B-42CE-9B97-C49901A78C63}"/>
              </a:ext>
            </a:extLst>
          </p:cNvPr>
          <p:cNvSpPr>
            <a:spLocks noGrp="1"/>
          </p:cNvSpPr>
          <p:nvPr>
            <p:ph type="body" sz="quarter" idx="12"/>
          </p:nvPr>
        </p:nvSpPr>
        <p:spPr>
          <a:xfrm>
            <a:off x="361950" y="876300"/>
            <a:ext cx="11468100" cy="5611368"/>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34064204-D3C0-994D-BBAC-5C11DF588005}"/>
              </a:ext>
            </a:extLst>
          </p:cNvPr>
          <p:cNvSpPr>
            <a:spLocks noGrp="1"/>
          </p:cNvSpPr>
          <p:nvPr>
            <p:ph type="title"/>
          </p:nvPr>
        </p:nvSpPr>
        <p:spPr>
          <a:xfrm>
            <a:off x="334496" y="268589"/>
            <a:ext cx="11495554" cy="607712"/>
          </a:xfrm>
        </p:spPr>
        <p:txBody>
          <a:bodyPr/>
          <a:lstStyle/>
          <a:p>
            <a:r>
              <a:rPr lang="en-US"/>
              <a:t>Click to edit Master title style</a:t>
            </a:r>
            <a:endParaRPr lang="en-US" dirty="0"/>
          </a:p>
        </p:txBody>
      </p:sp>
    </p:spTree>
    <p:extLst>
      <p:ext uri="{BB962C8B-B14F-4D97-AF65-F5344CB8AC3E}">
        <p14:creationId xmlns:p14="http://schemas.microsoft.com/office/powerpoint/2010/main" val="31647123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ingle Column - Simple with Sub">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0F77ED-A2A4-4EFE-8DC0-C63FB58288D9}"/>
              </a:ext>
            </a:extLst>
          </p:cNvPr>
          <p:cNvSpPr/>
          <p:nvPr userDrawn="1"/>
        </p:nvSpPr>
        <p:spPr bwMode="white">
          <a:xfrm>
            <a:off x="3082413" y="0"/>
            <a:ext cx="280220" cy="6858000"/>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lIns="182880"/>
          <a:lstStyle/>
          <a:p>
            <a:endParaRPr lang="en-US" dirty="0"/>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p>
            <a:fld id="{762E77F0-FB5B-4E8E-9BC9-34F14560A017}" type="slidenum">
              <a:rPr lang="en-US" smtClean="0"/>
              <a:pPr/>
              <a:t>‹#›</a:t>
            </a:fld>
            <a:endParaRPr lang="en-US"/>
          </a:p>
        </p:txBody>
      </p:sp>
      <p:sp>
        <p:nvSpPr>
          <p:cNvPr id="7" name="Text Placeholder 6">
            <a:extLst>
              <a:ext uri="{FF2B5EF4-FFF2-40B4-BE49-F238E27FC236}">
                <a16:creationId xmlns:a16="http://schemas.microsoft.com/office/drawing/2014/main" id="{0C6E8562-C69B-42CE-9B97-C49901A78C63}"/>
              </a:ext>
            </a:extLst>
          </p:cNvPr>
          <p:cNvSpPr>
            <a:spLocks noGrp="1"/>
          </p:cNvSpPr>
          <p:nvPr>
            <p:ph type="body" sz="quarter" idx="12"/>
          </p:nvPr>
        </p:nvSpPr>
        <p:spPr>
          <a:xfrm>
            <a:off x="361950" y="1390650"/>
            <a:ext cx="11468100" cy="5097018"/>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a:extLst>
              <a:ext uri="{FF2B5EF4-FFF2-40B4-BE49-F238E27FC236}">
                <a16:creationId xmlns:a16="http://schemas.microsoft.com/office/drawing/2014/main" id="{CEE0D214-5EFB-4536-817F-2F16EEFF0DD4}"/>
              </a:ext>
            </a:extLst>
          </p:cNvPr>
          <p:cNvSpPr>
            <a:spLocks noGrp="1"/>
          </p:cNvSpPr>
          <p:nvPr>
            <p:ph type="body" sz="quarter" idx="13" hasCustomPrompt="1"/>
          </p:nvPr>
        </p:nvSpPr>
        <p:spPr>
          <a:xfrm>
            <a:off x="344489" y="876301"/>
            <a:ext cx="11485563" cy="514350"/>
          </a:xfrm>
        </p:spPr>
        <p:txBody>
          <a:bodyPr lIns="0" tIns="0" rIns="0">
            <a:noAutofit/>
          </a:bodyPr>
          <a:lstStyle>
            <a:lvl1pPr marL="0" indent="0" algn="l" fontAlgn="base">
              <a:lnSpc>
                <a:spcPct val="100000"/>
              </a:lnSpc>
              <a:spcBef>
                <a:spcPts val="0"/>
              </a:spcBef>
              <a:buFont typeface="Arial" panose="020B0604020202020204" pitchFamily="34" charset="0"/>
              <a:buNone/>
              <a:defRPr lang="en-US" sz="1900" kern="1200" dirty="0">
                <a:ln w="3175">
                  <a:noFill/>
                </a:ln>
                <a:solidFill>
                  <a:schemeClr val="bg1"/>
                </a:solidFill>
                <a:latin typeface="+mn-lt"/>
                <a:ea typeface="+mn-ea"/>
                <a:cs typeface="+mn-cs"/>
              </a:defRPr>
            </a:lvl1pPr>
          </a:lstStyle>
          <a:p>
            <a:r>
              <a:rPr lang="en-US" dirty="0"/>
              <a:t>Subtitle or callout if needed, all titles and subtitles are sentence case </a:t>
            </a:r>
          </a:p>
        </p:txBody>
      </p:sp>
      <p:sp>
        <p:nvSpPr>
          <p:cNvPr id="5" name="Title 4">
            <a:extLst>
              <a:ext uri="{FF2B5EF4-FFF2-40B4-BE49-F238E27FC236}">
                <a16:creationId xmlns:a16="http://schemas.microsoft.com/office/drawing/2014/main" id="{34064204-D3C0-994D-BBAC-5C11DF588005}"/>
              </a:ext>
            </a:extLst>
          </p:cNvPr>
          <p:cNvSpPr>
            <a:spLocks noGrp="1"/>
          </p:cNvSpPr>
          <p:nvPr>
            <p:ph type="title"/>
          </p:nvPr>
        </p:nvSpPr>
        <p:spPr>
          <a:xfrm>
            <a:off x="334496" y="268589"/>
            <a:ext cx="11495554" cy="607712"/>
          </a:xfrm>
        </p:spPr>
        <p:txBody>
          <a:bodyPr/>
          <a:lstStyle/>
          <a:p>
            <a:r>
              <a:rPr lang="en-US"/>
              <a:t>Click to edit Master title style</a:t>
            </a:r>
            <a:endParaRPr lang="en-US" dirty="0"/>
          </a:p>
        </p:txBody>
      </p:sp>
    </p:spTree>
    <p:extLst>
      <p:ext uri="{BB962C8B-B14F-4D97-AF65-F5344CB8AC3E}">
        <p14:creationId xmlns:p14="http://schemas.microsoft.com/office/powerpoint/2010/main" val="8241006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ingle Column">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lIns="182880"/>
          <a:lstStyle/>
          <a:p>
            <a:endParaRPr lang="en-US"/>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p>
            <a:fld id="{762E77F0-FB5B-4E8E-9BC9-34F14560A017}" type="slidenum">
              <a:rPr lang="en-US" smtClean="0"/>
              <a:pPr/>
              <a:t>‹#›</a:t>
            </a:fld>
            <a:endParaRPr lang="en-US"/>
          </a:p>
        </p:txBody>
      </p:sp>
      <p:sp>
        <p:nvSpPr>
          <p:cNvPr id="7" name="Text Placeholder 6">
            <a:extLst>
              <a:ext uri="{FF2B5EF4-FFF2-40B4-BE49-F238E27FC236}">
                <a16:creationId xmlns:a16="http://schemas.microsoft.com/office/drawing/2014/main" id="{0C6E8562-C69B-42CE-9B97-C49901A78C63}"/>
              </a:ext>
            </a:extLst>
          </p:cNvPr>
          <p:cNvSpPr>
            <a:spLocks noGrp="1"/>
          </p:cNvSpPr>
          <p:nvPr>
            <p:ph type="body" sz="quarter" idx="12"/>
          </p:nvPr>
        </p:nvSpPr>
        <p:spPr>
          <a:xfrm>
            <a:off x="3238500" y="310896"/>
            <a:ext cx="8580120" cy="6176772"/>
          </a:xfrm>
        </p:spPr>
        <p:txBody>
          <a:bodyPr vert="horz" lIns="18288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a:extLst>
              <a:ext uri="{FF2B5EF4-FFF2-40B4-BE49-F238E27FC236}">
                <a16:creationId xmlns:a16="http://schemas.microsoft.com/office/drawing/2014/main" id="{CEE0D214-5EFB-4536-817F-2F16EEFF0DD4}"/>
              </a:ext>
            </a:extLst>
          </p:cNvPr>
          <p:cNvSpPr>
            <a:spLocks noGrp="1"/>
          </p:cNvSpPr>
          <p:nvPr>
            <p:ph type="body" sz="quarter" idx="13" hasCustomPrompt="1"/>
          </p:nvPr>
        </p:nvSpPr>
        <p:spPr>
          <a:xfrm>
            <a:off x="344487" y="1843749"/>
            <a:ext cx="2608263" cy="1140245"/>
          </a:xfrm>
        </p:spPr>
        <p:txBody>
          <a:bodyPr lIns="0" tIns="0" rIns="0">
            <a:noAutofit/>
          </a:bodyPr>
          <a:lstStyle>
            <a:lvl1pPr marL="0" indent="0" algn="l" fontAlgn="base">
              <a:lnSpc>
                <a:spcPct val="100000"/>
              </a:lnSpc>
              <a:spcBef>
                <a:spcPts val="0"/>
              </a:spcBef>
              <a:buFont typeface="Arial" panose="020B0604020202020204" pitchFamily="34" charset="0"/>
              <a:buNone/>
              <a:defRPr lang="en-US" sz="1900" kern="1200" dirty="0">
                <a:ln w="3175">
                  <a:noFill/>
                </a:ln>
                <a:solidFill>
                  <a:schemeClr val="bg1"/>
                </a:solidFill>
                <a:latin typeface="+mn-lt"/>
                <a:ea typeface="+mn-ea"/>
                <a:cs typeface="+mn-cs"/>
              </a:defRPr>
            </a:lvl1pPr>
          </a:lstStyle>
          <a:p>
            <a:r>
              <a:rPr lang="en-US" dirty="0"/>
              <a:t>Subtitle or callout if needed, all titles and subtitles are sentence case </a:t>
            </a:r>
          </a:p>
        </p:txBody>
      </p:sp>
      <p:sp>
        <p:nvSpPr>
          <p:cNvPr id="5" name="Title 4">
            <a:extLst>
              <a:ext uri="{FF2B5EF4-FFF2-40B4-BE49-F238E27FC236}">
                <a16:creationId xmlns:a16="http://schemas.microsoft.com/office/drawing/2014/main" id="{34064204-D3C0-994D-BBAC-5C11DF588005}"/>
              </a:ext>
            </a:extLst>
          </p:cNvPr>
          <p:cNvSpPr>
            <a:spLocks noGrp="1"/>
          </p:cNvSpPr>
          <p:nvPr>
            <p:ph type="title"/>
          </p:nvPr>
        </p:nvSpPr>
        <p:spPr>
          <a:xfrm>
            <a:off x="334497" y="268589"/>
            <a:ext cx="2620793" cy="1531053"/>
          </a:xfrm>
        </p:spPr>
        <p:txBody>
          <a:bodyPr/>
          <a:lstStyle/>
          <a:p>
            <a:r>
              <a:rPr lang="en-US"/>
              <a:t>Click to edit Master title style</a:t>
            </a:r>
            <a:endParaRPr lang="en-US" dirty="0"/>
          </a:p>
        </p:txBody>
      </p:sp>
    </p:spTree>
    <p:extLst>
      <p:ext uri="{BB962C8B-B14F-4D97-AF65-F5344CB8AC3E}">
        <p14:creationId xmlns:p14="http://schemas.microsoft.com/office/powerpoint/2010/main" val="31861365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ouble Column">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A08EE2D0-C5F7-40AF-BD24-47EFB4DD9E34}"/>
              </a:ext>
            </a:extLst>
          </p:cNvPr>
          <p:cNvSpPr>
            <a:spLocks noGrp="1"/>
          </p:cNvSpPr>
          <p:nvPr>
            <p:ph idx="1" hasCustomPrompt="1"/>
          </p:nvPr>
        </p:nvSpPr>
        <p:spPr>
          <a:xfrm>
            <a:off x="8029577" y="312485"/>
            <a:ext cx="3800474" cy="617538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p>
            <a:fld id="{762E77F0-FB5B-4E8E-9BC9-34F14560A017}" type="slidenum">
              <a:rPr lang="en-US" smtClean="0"/>
              <a:pPr/>
              <a:t>‹#›</a:t>
            </a:fld>
            <a:endParaRPr lang="en-US"/>
          </a:p>
        </p:txBody>
      </p:sp>
      <p:sp>
        <p:nvSpPr>
          <p:cNvPr id="7" name="Text Placeholder 6">
            <a:extLst>
              <a:ext uri="{FF2B5EF4-FFF2-40B4-BE49-F238E27FC236}">
                <a16:creationId xmlns:a16="http://schemas.microsoft.com/office/drawing/2014/main" id="{0C6E8562-C69B-42CE-9B97-C49901A78C63}"/>
              </a:ext>
            </a:extLst>
          </p:cNvPr>
          <p:cNvSpPr>
            <a:spLocks noGrp="1"/>
          </p:cNvSpPr>
          <p:nvPr>
            <p:ph type="body" sz="quarter" idx="12"/>
          </p:nvPr>
        </p:nvSpPr>
        <p:spPr>
          <a:xfrm>
            <a:off x="3238500" y="313148"/>
            <a:ext cx="3657600" cy="6176772"/>
          </a:xfrm>
        </p:spPr>
        <p:txBody>
          <a:bodyPr vert="horz" lIns="18288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a:extLst>
              <a:ext uri="{FF2B5EF4-FFF2-40B4-BE49-F238E27FC236}">
                <a16:creationId xmlns:a16="http://schemas.microsoft.com/office/drawing/2014/main" id="{CEE0D214-5EFB-4536-817F-2F16EEFF0DD4}"/>
              </a:ext>
            </a:extLst>
          </p:cNvPr>
          <p:cNvSpPr>
            <a:spLocks noGrp="1"/>
          </p:cNvSpPr>
          <p:nvPr>
            <p:ph type="body" sz="quarter" idx="13" hasCustomPrompt="1"/>
          </p:nvPr>
        </p:nvSpPr>
        <p:spPr>
          <a:xfrm>
            <a:off x="342901" y="1842516"/>
            <a:ext cx="2618253" cy="1138428"/>
          </a:xfrm>
        </p:spPr>
        <p:txBody>
          <a:bodyPr vert="horz" lIns="0" tIns="0" rIns="0" bIns="0" rtlCol="0">
            <a:noAutofit/>
          </a:bodyPr>
          <a:lstStyle>
            <a:lvl1pPr>
              <a:defRPr lang="en-US" sz="1900" dirty="0">
                <a:ln w="3175">
                  <a:noFill/>
                </a:ln>
              </a:defRPr>
            </a:lvl1pPr>
          </a:lstStyle>
          <a:p>
            <a:pPr marL="0" lvl="0" indent="0" fontAlgn="base">
              <a:buNone/>
            </a:pPr>
            <a:r>
              <a:rPr lang="en-US" dirty="0"/>
              <a:t>Subtitle or callout if needed, all titles and subtitles are sentence case </a:t>
            </a:r>
          </a:p>
        </p:txBody>
      </p:sp>
      <p:sp>
        <p:nvSpPr>
          <p:cNvPr id="5" name="Title 4">
            <a:extLst>
              <a:ext uri="{FF2B5EF4-FFF2-40B4-BE49-F238E27FC236}">
                <a16:creationId xmlns:a16="http://schemas.microsoft.com/office/drawing/2014/main" id="{9E8E5F5F-E11E-C44F-B488-CB35674682B5}"/>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10" name="Footer Placeholder 9">
            <a:extLst>
              <a:ext uri="{FF2B5EF4-FFF2-40B4-BE49-F238E27FC236}">
                <a16:creationId xmlns:a16="http://schemas.microsoft.com/office/drawing/2014/main" id="{7F500EC3-B56F-D543-A50F-942AF23525BB}"/>
              </a:ext>
            </a:extLst>
          </p:cNvPr>
          <p:cNvSpPr>
            <a:spLocks noGrp="1"/>
          </p:cNvSpPr>
          <p:nvPr>
            <p:ph type="ftr" sz="quarter" idx="15"/>
          </p:nvPr>
        </p:nvSpPr>
        <p:spPr/>
        <p:txBody>
          <a:bodyPr lIns="182880"/>
          <a:lstStyle/>
          <a:p>
            <a:endParaRPr lang="en-US"/>
          </a:p>
        </p:txBody>
      </p:sp>
    </p:spTree>
    <p:extLst>
      <p:ext uri="{BB962C8B-B14F-4D97-AF65-F5344CB8AC3E}">
        <p14:creationId xmlns:p14="http://schemas.microsoft.com/office/powerpoint/2010/main" val="40346615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lIns="182880"/>
          <a:lstStyle/>
          <a:p>
            <a:endParaRPr lang="en-US" dirty="0"/>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p>
            <a:fld id="{762E77F0-FB5B-4E8E-9BC9-34F14560A017}" type="slidenum">
              <a:rPr lang="en-US" smtClean="0"/>
              <a:pPr/>
              <a:t>‹#›</a:t>
            </a:fld>
            <a:endParaRPr lang="en-US"/>
          </a:p>
        </p:txBody>
      </p:sp>
      <p:sp>
        <p:nvSpPr>
          <p:cNvPr id="6" name="Chart Placeholder 5">
            <a:extLst>
              <a:ext uri="{FF2B5EF4-FFF2-40B4-BE49-F238E27FC236}">
                <a16:creationId xmlns:a16="http://schemas.microsoft.com/office/drawing/2014/main" id="{D15CAE43-FFC5-5941-A364-DB8503717B41}"/>
              </a:ext>
            </a:extLst>
          </p:cNvPr>
          <p:cNvSpPr>
            <a:spLocks noGrp="1"/>
          </p:cNvSpPr>
          <p:nvPr>
            <p:ph type="chart" sz="quarter" idx="14"/>
          </p:nvPr>
        </p:nvSpPr>
        <p:spPr>
          <a:xfrm>
            <a:off x="3238499" y="2416705"/>
            <a:ext cx="8505825" cy="4079346"/>
          </a:xfrm>
        </p:spPr>
        <p:txBody>
          <a:bodyPr/>
          <a:lstStyle/>
          <a:p>
            <a:r>
              <a:rPr lang="en-US" dirty="0"/>
              <a:t>Click icon to add chart</a:t>
            </a:r>
          </a:p>
        </p:txBody>
      </p:sp>
      <p:sp>
        <p:nvSpPr>
          <p:cNvPr id="5" name="Title 4">
            <a:extLst>
              <a:ext uri="{FF2B5EF4-FFF2-40B4-BE49-F238E27FC236}">
                <a16:creationId xmlns:a16="http://schemas.microsoft.com/office/drawing/2014/main" id="{1A166DE4-81E7-7D4A-A206-F89CC138B7CD}"/>
              </a:ext>
            </a:extLst>
          </p:cNvPr>
          <p:cNvSpPr>
            <a:spLocks noGrp="1"/>
          </p:cNvSpPr>
          <p:nvPr>
            <p:ph type="title" hasCustomPrompt="1"/>
          </p:nvPr>
        </p:nvSpPr>
        <p:spPr/>
        <p:txBody>
          <a:bodyPr/>
          <a:lstStyle/>
          <a:p>
            <a:r>
              <a:rPr lang="en-US" dirty="0"/>
              <a:t>Chart Slide</a:t>
            </a:r>
          </a:p>
        </p:txBody>
      </p:sp>
      <p:sp>
        <p:nvSpPr>
          <p:cNvPr id="12" name="Text Placeholder 8">
            <a:extLst>
              <a:ext uri="{FF2B5EF4-FFF2-40B4-BE49-F238E27FC236}">
                <a16:creationId xmlns:a16="http://schemas.microsoft.com/office/drawing/2014/main" id="{02EECDEE-456F-4A15-A4FE-4CA2F60E0059}"/>
              </a:ext>
            </a:extLst>
          </p:cNvPr>
          <p:cNvSpPr>
            <a:spLocks noGrp="1"/>
          </p:cNvSpPr>
          <p:nvPr>
            <p:ph type="body" sz="quarter" idx="13" hasCustomPrompt="1"/>
          </p:nvPr>
        </p:nvSpPr>
        <p:spPr>
          <a:xfrm>
            <a:off x="344487" y="1843749"/>
            <a:ext cx="2608263" cy="1140245"/>
          </a:xfrm>
        </p:spPr>
        <p:txBody>
          <a:bodyPr lIns="0" tIns="0" rIns="0">
            <a:noAutofit/>
          </a:bodyPr>
          <a:lstStyle>
            <a:lvl1pPr marL="0" indent="0" algn="l" fontAlgn="base">
              <a:lnSpc>
                <a:spcPct val="100000"/>
              </a:lnSpc>
              <a:spcBef>
                <a:spcPts val="0"/>
              </a:spcBef>
              <a:buFont typeface="Arial" panose="020B0604020202020204" pitchFamily="34" charset="0"/>
              <a:buNone/>
              <a:defRPr lang="en-US" sz="1900" kern="1200" dirty="0">
                <a:ln w="3175">
                  <a:noFill/>
                </a:ln>
                <a:solidFill>
                  <a:schemeClr val="bg1"/>
                </a:solidFill>
                <a:latin typeface="+mn-lt"/>
                <a:ea typeface="+mn-ea"/>
                <a:cs typeface="+mn-cs"/>
              </a:defRPr>
            </a:lvl1pPr>
          </a:lstStyle>
          <a:p>
            <a:r>
              <a:rPr lang="en-US" dirty="0"/>
              <a:t>Subtitle or callout if needed, all titles and subtitles are sentence case </a:t>
            </a:r>
          </a:p>
        </p:txBody>
      </p:sp>
      <p:sp>
        <p:nvSpPr>
          <p:cNvPr id="9" name="Text Placeholder 6">
            <a:extLst>
              <a:ext uri="{FF2B5EF4-FFF2-40B4-BE49-F238E27FC236}">
                <a16:creationId xmlns:a16="http://schemas.microsoft.com/office/drawing/2014/main" id="{0DE29CAF-37DB-469A-A4BC-F015B5D92449}"/>
              </a:ext>
            </a:extLst>
          </p:cNvPr>
          <p:cNvSpPr>
            <a:spLocks noGrp="1"/>
          </p:cNvSpPr>
          <p:nvPr>
            <p:ph type="body" sz="quarter" idx="15"/>
          </p:nvPr>
        </p:nvSpPr>
        <p:spPr>
          <a:xfrm>
            <a:off x="3238500" y="310896"/>
            <a:ext cx="8580120" cy="1468660"/>
          </a:xfrm>
        </p:spPr>
        <p:txBody>
          <a:bodyPr lIns="182880">
            <a:noAutofit/>
          </a:bodyPr>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53079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lIns="182880"/>
          <a:lstStyle/>
          <a:p>
            <a:endParaRPr lang="en-US" dirty="0"/>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p>
            <a:fld id="{762E77F0-FB5B-4E8E-9BC9-34F14560A017}" type="slidenum">
              <a:rPr lang="en-US" smtClean="0"/>
              <a:pPr/>
              <a:t>‹#›</a:t>
            </a:fld>
            <a:endParaRPr lang="en-US"/>
          </a:p>
        </p:txBody>
      </p:sp>
      <p:sp>
        <p:nvSpPr>
          <p:cNvPr id="7" name="Text Placeholder 6">
            <a:extLst>
              <a:ext uri="{FF2B5EF4-FFF2-40B4-BE49-F238E27FC236}">
                <a16:creationId xmlns:a16="http://schemas.microsoft.com/office/drawing/2014/main" id="{0C6E8562-C69B-42CE-9B97-C49901A78C63}"/>
              </a:ext>
            </a:extLst>
          </p:cNvPr>
          <p:cNvSpPr>
            <a:spLocks noGrp="1"/>
          </p:cNvSpPr>
          <p:nvPr>
            <p:ph type="body" sz="quarter" idx="12"/>
          </p:nvPr>
        </p:nvSpPr>
        <p:spPr>
          <a:xfrm>
            <a:off x="3238500" y="310896"/>
            <a:ext cx="8580120" cy="1468660"/>
          </a:xfrm>
        </p:spPr>
        <p:txBody>
          <a:bodyPr lIns="182880">
            <a:noAutofit/>
          </a:bodyPr>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D0602A0A-DA97-1949-83C0-5E92A6974F6F}"/>
              </a:ext>
            </a:extLst>
          </p:cNvPr>
          <p:cNvSpPr>
            <a:spLocks noGrp="1"/>
          </p:cNvSpPr>
          <p:nvPr>
            <p:ph type="title" hasCustomPrompt="1"/>
          </p:nvPr>
        </p:nvSpPr>
        <p:spPr/>
        <p:txBody>
          <a:bodyPr/>
          <a:lstStyle/>
          <a:p>
            <a:r>
              <a:rPr lang="en-US" dirty="0"/>
              <a:t>Table Slide</a:t>
            </a:r>
          </a:p>
        </p:txBody>
      </p:sp>
      <p:sp>
        <p:nvSpPr>
          <p:cNvPr id="10" name="Text Placeholder 8">
            <a:extLst>
              <a:ext uri="{FF2B5EF4-FFF2-40B4-BE49-F238E27FC236}">
                <a16:creationId xmlns:a16="http://schemas.microsoft.com/office/drawing/2014/main" id="{FD34CAF5-D592-42FD-80B2-8B57E60C9A88}"/>
              </a:ext>
            </a:extLst>
          </p:cNvPr>
          <p:cNvSpPr>
            <a:spLocks noGrp="1"/>
          </p:cNvSpPr>
          <p:nvPr>
            <p:ph type="body" sz="quarter" idx="13" hasCustomPrompt="1"/>
          </p:nvPr>
        </p:nvSpPr>
        <p:spPr>
          <a:xfrm>
            <a:off x="344487" y="1843749"/>
            <a:ext cx="2608263" cy="1140245"/>
          </a:xfrm>
        </p:spPr>
        <p:txBody>
          <a:bodyPr lIns="0" tIns="0" rIns="0">
            <a:noAutofit/>
          </a:bodyPr>
          <a:lstStyle>
            <a:lvl1pPr marL="0" indent="0" algn="l" fontAlgn="base">
              <a:lnSpc>
                <a:spcPct val="100000"/>
              </a:lnSpc>
              <a:spcBef>
                <a:spcPts val="0"/>
              </a:spcBef>
              <a:buFont typeface="Arial" panose="020B0604020202020204" pitchFamily="34" charset="0"/>
              <a:buNone/>
              <a:defRPr lang="en-US" sz="1900" kern="1200" dirty="0">
                <a:ln w="3175">
                  <a:noFill/>
                </a:ln>
                <a:solidFill>
                  <a:schemeClr val="bg1"/>
                </a:solidFill>
                <a:latin typeface="+mn-lt"/>
                <a:ea typeface="+mn-ea"/>
                <a:cs typeface="+mn-cs"/>
              </a:defRPr>
            </a:lvl1pPr>
          </a:lstStyle>
          <a:p>
            <a:r>
              <a:rPr lang="en-US" dirty="0"/>
              <a:t>Subtitle or callout if needed, all titles and subtitles are sentence case </a:t>
            </a:r>
          </a:p>
        </p:txBody>
      </p:sp>
    </p:spTree>
    <p:extLst>
      <p:ext uri="{BB962C8B-B14F-4D97-AF65-F5344CB8AC3E}">
        <p14:creationId xmlns:p14="http://schemas.microsoft.com/office/powerpoint/2010/main" val="23309683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F0610-AC55-8F44-A451-3A709DDC1998}"/>
              </a:ext>
            </a:extLst>
          </p:cNvPr>
          <p:cNvSpPr>
            <a:spLocks noGrp="1"/>
          </p:cNvSpPr>
          <p:nvPr>
            <p:ph type="title"/>
          </p:nvPr>
        </p:nvSpPr>
        <p:spPr>
          <a:xfrm>
            <a:off x="334496" y="268589"/>
            <a:ext cx="11495554" cy="607712"/>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476EBF41-6E4F-CC45-9467-0CE6DA4A5B1A}"/>
              </a:ext>
            </a:extLst>
          </p:cNvPr>
          <p:cNvSpPr>
            <a:spLocks noGrp="1"/>
          </p:cNvSpPr>
          <p:nvPr>
            <p:ph type="ftr" sz="quarter" idx="10"/>
          </p:nvPr>
        </p:nvSpPr>
        <p:spPr/>
        <p:txBody>
          <a:bodyPr lIns="182880"/>
          <a:lstStyle/>
          <a:p>
            <a:endParaRPr lang="en-US"/>
          </a:p>
        </p:txBody>
      </p:sp>
      <p:sp>
        <p:nvSpPr>
          <p:cNvPr id="4" name="Slide Number Placeholder 3">
            <a:extLst>
              <a:ext uri="{FF2B5EF4-FFF2-40B4-BE49-F238E27FC236}">
                <a16:creationId xmlns:a16="http://schemas.microsoft.com/office/drawing/2014/main" id="{A82870D3-B21C-6F49-A89A-D8B3AEF5AC9C}"/>
              </a:ext>
            </a:extLst>
          </p:cNvPr>
          <p:cNvSpPr>
            <a:spLocks noGrp="1"/>
          </p:cNvSpPr>
          <p:nvPr>
            <p:ph type="sldNum" sz="quarter" idx="11"/>
          </p:nvPr>
        </p:nvSpPr>
        <p:spPr/>
        <p:txBody>
          <a:bodyPr/>
          <a:lstStyle/>
          <a:p>
            <a:fld id="{762E77F0-FB5B-4E8E-9BC9-34F14560A017}" type="slidenum">
              <a:rPr lang="en-US" smtClean="0"/>
              <a:pPr/>
              <a:t>‹#›</a:t>
            </a:fld>
            <a:endParaRPr lang="en-US"/>
          </a:p>
        </p:txBody>
      </p:sp>
      <p:sp>
        <p:nvSpPr>
          <p:cNvPr id="6" name="Freeform 5">
            <a:extLst>
              <a:ext uri="{FF2B5EF4-FFF2-40B4-BE49-F238E27FC236}">
                <a16:creationId xmlns:a16="http://schemas.microsoft.com/office/drawing/2014/main" id="{CEC574EA-74D0-4DA2-9269-B936318F186A}"/>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255299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Wide Layout Single Column">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a:xfrm>
            <a:off x="4191000" y="6500158"/>
            <a:ext cx="2873446" cy="243205"/>
          </a:xfrm>
        </p:spPr>
        <p:txBody>
          <a:bodyPr lIns="182880"/>
          <a:lstStyle/>
          <a:p>
            <a:endParaRPr lang="en-US"/>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p>
            <a:fld id="{762E77F0-FB5B-4E8E-9BC9-34F14560A017}" type="slidenum">
              <a:rPr lang="en-US" smtClean="0"/>
              <a:pPr/>
              <a:t>‹#›</a:t>
            </a:fld>
            <a:endParaRPr lang="en-US"/>
          </a:p>
        </p:txBody>
      </p:sp>
      <p:sp>
        <p:nvSpPr>
          <p:cNvPr id="9" name="Text Placeholder 8">
            <a:extLst>
              <a:ext uri="{FF2B5EF4-FFF2-40B4-BE49-F238E27FC236}">
                <a16:creationId xmlns:a16="http://schemas.microsoft.com/office/drawing/2014/main" id="{CEE0D214-5EFB-4536-817F-2F16EEFF0DD4}"/>
              </a:ext>
            </a:extLst>
          </p:cNvPr>
          <p:cNvSpPr>
            <a:spLocks noGrp="1"/>
          </p:cNvSpPr>
          <p:nvPr>
            <p:ph type="body" sz="quarter" idx="13" hasCustomPrompt="1"/>
          </p:nvPr>
        </p:nvSpPr>
        <p:spPr>
          <a:xfrm>
            <a:off x="344489" y="3362279"/>
            <a:ext cx="3591599" cy="1140245"/>
          </a:xfrm>
        </p:spPr>
        <p:txBody>
          <a:bodyPr lIns="0" tIns="0" rIns="0">
            <a:noAutofit/>
          </a:bodyPr>
          <a:lstStyle>
            <a:lvl1pPr marL="0" indent="0" algn="l" fontAlgn="base">
              <a:lnSpc>
                <a:spcPct val="100000"/>
              </a:lnSpc>
              <a:spcBef>
                <a:spcPts val="0"/>
              </a:spcBef>
              <a:buFont typeface="Arial" panose="020B0604020202020204" pitchFamily="34" charset="0"/>
              <a:buNone/>
              <a:defRPr lang="en-US" sz="1900" kern="1200" dirty="0">
                <a:ln w="3175">
                  <a:noFill/>
                </a:ln>
                <a:solidFill>
                  <a:schemeClr val="bg1"/>
                </a:solidFill>
                <a:latin typeface="+mn-lt"/>
                <a:ea typeface="+mn-ea"/>
                <a:cs typeface="+mn-cs"/>
              </a:defRPr>
            </a:lvl1pPr>
          </a:lstStyle>
          <a:p>
            <a:r>
              <a:rPr lang="en-US" dirty="0"/>
              <a:t>Subtitle or callout if needed, all titles and subtitles are sentence case </a:t>
            </a:r>
          </a:p>
        </p:txBody>
      </p:sp>
      <p:sp>
        <p:nvSpPr>
          <p:cNvPr id="5" name="Title 4">
            <a:extLst>
              <a:ext uri="{FF2B5EF4-FFF2-40B4-BE49-F238E27FC236}">
                <a16:creationId xmlns:a16="http://schemas.microsoft.com/office/drawing/2014/main" id="{34064204-D3C0-994D-BBAC-5C11DF588005}"/>
              </a:ext>
            </a:extLst>
          </p:cNvPr>
          <p:cNvSpPr>
            <a:spLocks noGrp="1"/>
          </p:cNvSpPr>
          <p:nvPr>
            <p:ph type="title"/>
          </p:nvPr>
        </p:nvSpPr>
        <p:spPr>
          <a:xfrm>
            <a:off x="334497" y="268588"/>
            <a:ext cx="3608853" cy="2646062"/>
          </a:xfrm>
        </p:spPr>
        <p:txBody>
          <a:body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F957024A-18DC-E948-83FF-954BAEFA54C4}"/>
              </a:ext>
            </a:extLst>
          </p:cNvPr>
          <p:cNvCxnSpPr>
            <a:cxnSpLocks/>
          </p:cNvCxnSpPr>
          <p:nvPr userDrawn="1"/>
        </p:nvCxnSpPr>
        <p:spPr>
          <a:xfrm>
            <a:off x="4191000" y="0"/>
            <a:ext cx="0" cy="68580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9F9C88D5-EA56-4ED2-8CB6-44F2BBA4023F}"/>
              </a:ext>
            </a:extLst>
          </p:cNvPr>
          <p:cNvSpPr>
            <a:spLocks noGrp="1"/>
          </p:cNvSpPr>
          <p:nvPr>
            <p:ph idx="1"/>
          </p:nvPr>
        </p:nvSpPr>
        <p:spPr>
          <a:xfrm>
            <a:off x="4191000" y="312485"/>
            <a:ext cx="7627802" cy="6175387"/>
          </a:xfrm>
          <a:prstGeom prst="rect">
            <a:avLst/>
          </a:prstGeom>
        </p:spPr>
        <p:txBody>
          <a:bodyPr vert="horz" lIns="18288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reeform 5">
            <a:extLst>
              <a:ext uri="{FF2B5EF4-FFF2-40B4-BE49-F238E27FC236}">
                <a16:creationId xmlns:a16="http://schemas.microsoft.com/office/drawing/2014/main" id="{81100719-31DC-435A-9D38-D1D6E7BE8C26}"/>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75952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lIns="182880"/>
          <a:lstStyle/>
          <a:p>
            <a:endParaRPr lang="en-US" dirty="0"/>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p>
            <a:fld id="{762E77F0-FB5B-4E8E-9BC9-34F14560A017}" type="slidenum">
              <a:rPr lang="en-US" smtClean="0"/>
              <a:pPr/>
              <a:t>‹#›</a:t>
            </a:fld>
            <a:endParaRPr lang="en-US"/>
          </a:p>
        </p:txBody>
      </p:sp>
      <p:sp>
        <p:nvSpPr>
          <p:cNvPr id="6" name="Chart Placeholder 5">
            <a:extLst>
              <a:ext uri="{FF2B5EF4-FFF2-40B4-BE49-F238E27FC236}">
                <a16:creationId xmlns:a16="http://schemas.microsoft.com/office/drawing/2014/main" id="{D15CAE43-FFC5-5941-A364-DB8503717B41}"/>
              </a:ext>
            </a:extLst>
          </p:cNvPr>
          <p:cNvSpPr>
            <a:spLocks noGrp="1"/>
          </p:cNvSpPr>
          <p:nvPr>
            <p:ph type="chart" sz="quarter" idx="14"/>
          </p:nvPr>
        </p:nvSpPr>
        <p:spPr>
          <a:xfrm>
            <a:off x="3152775" y="2416705"/>
            <a:ext cx="8591550" cy="4079346"/>
          </a:xfrm>
        </p:spPr>
        <p:txBody>
          <a:bodyPr/>
          <a:lstStyle/>
          <a:p>
            <a:r>
              <a:rPr lang="en-US"/>
              <a:t>Click icon to add chart</a:t>
            </a:r>
            <a:endParaRPr lang="en-US" dirty="0"/>
          </a:p>
        </p:txBody>
      </p:sp>
      <p:sp>
        <p:nvSpPr>
          <p:cNvPr id="5" name="Title 4">
            <a:extLst>
              <a:ext uri="{FF2B5EF4-FFF2-40B4-BE49-F238E27FC236}">
                <a16:creationId xmlns:a16="http://schemas.microsoft.com/office/drawing/2014/main" id="{1A166DE4-81E7-7D4A-A206-F89CC138B7CD}"/>
              </a:ext>
            </a:extLst>
          </p:cNvPr>
          <p:cNvSpPr>
            <a:spLocks noGrp="1"/>
          </p:cNvSpPr>
          <p:nvPr>
            <p:ph type="title" hasCustomPrompt="1"/>
          </p:nvPr>
        </p:nvSpPr>
        <p:spPr/>
        <p:txBody>
          <a:bodyPr/>
          <a:lstStyle/>
          <a:p>
            <a:r>
              <a:rPr lang="en-US" dirty="0"/>
              <a:t>Chart Slide</a:t>
            </a:r>
          </a:p>
        </p:txBody>
      </p:sp>
      <p:sp>
        <p:nvSpPr>
          <p:cNvPr id="12" name="Text Placeholder 8">
            <a:extLst>
              <a:ext uri="{FF2B5EF4-FFF2-40B4-BE49-F238E27FC236}">
                <a16:creationId xmlns:a16="http://schemas.microsoft.com/office/drawing/2014/main" id="{02EECDEE-456F-4A15-A4FE-4CA2F60E0059}"/>
              </a:ext>
            </a:extLst>
          </p:cNvPr>
          <p:cNvSpPr>
            <a:spLocks noGrp="1"/>
          </p:cNvSpPr>
          <p:nvPr>
            <p:ph type="body" sz="quarter" idx="13" hasCustomPrompt="1"/>
          </p:nvPr>
        </p:nvSpPr>
        <p:spPr>
          <a:xfrm>
            <a:off x="344487" y="1843749"/>
            <a:ext cx="2608263" cy="1140245"/>
          </a:xfrm>
        </p:spPr>
        <p:txBody>
          <a:bodyPr lIns="0" tIns="0" rIns="0">
            <a:noAutofit/>
          </a:bodyPr>
          <a:lstStyle>
            <a:lvl1pPr marL="0" indent="0" algn="l" fontAlgn="base">
              <a:lnSpc>
                <a:spcPct val="100000"/>
              </a:lnSpc>
              <a:spcBef>
                <a:spcPts val="0"/>
              </a:spcBef>
              <a:buFont typeface="Arial" panose="020B0604020202020204" pitchFamily="34" charset="0"/>
              <a:buNone/>
              <a:defRPr lang="en-US" sz="1900" kern="1200" dirty="0">
                <a:ln w="3175">
                  <a:noFill/>
                </a:ln>
                <a:solidFill>
                  <a:schemeClr val="tx1"/>
                </a:solidFill>
                <a:latin typeface="+mn-lt"/>
                <a:ea typeface="+mn-ea"/>
                <a:cs typeface="+mn-cs"/>
              </a:defRPr>
            </a:lvl1pPr>
          </a:lstStyle>
          <a:p>
            <a:r>
              <a:rPr lang="en-US" dirty="0"/>
              <a:t>Subtitle or callout if needed, all titles and subtitles are sentence case </a:t>
            </a:r>
          </a:p>
        </p:txBody>
      </p:sp>
      <p:sp>
        <p:nvSpPr>
          <p:cNvPr id="9" name="Text Placeholder 6">
            <a:extLst>
              <a:ext uri="{FF2B5EF4-FFF2-40B4-BE49-F238E27FC236}">
                <a16:creationId xmlns:a16="http://schemas.microsoft.com/office/drawing/2014/main" id="{0DE29CAF-37DB-469A-A4BC-F015B5D92449}"/>
              </a:ext>
            </a:extLst>
          </p:cNvPr>
          <p:cNvSpPr>
            <a:spLocks noGrp="1"/>
          </p:cNvSpPr>
          <p:nvPr>
            <p:ph type="body" sz="quarter" idx="15"/>
          </p:nvPr>
        </p:nvSpPr>
        <p:spPr>
          <a:xfrm>
            <a:off x="3238500" y="310896"/>
            <a:ext cx="8580120" cy="1468660"/>
          </a:xfrm>
        </p:spPr>
        <p:txBody>
          <a:bodyPr lIns="182880">
            <a:noAutofit/>
          </a:bodyPr>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05253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Image Slide 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30FBA71-49B8-5848-9C59-635D2786CAFC}"/>
              </a:ext>
            </a:extLst>
          </p:cNvPr>
          <p:cNvSpPr>
            <a:spLocks noGrp="1"/>
          </p:cNvSpPr>
          <p:nvPr>
            <p:ph type="pic" sz="quarter" idx="14" hasCustomPrompt="1"/>
          </p:nvPr>
        </p:nvSpPr>
        <p:spPr bwMode="white">
          <a:xfrm>
            <a:off x="3238500" y="0"/>
            <a:ext cx="8953500" cy="6858000"/>
          </a:xfrm>
          <a:solidFill>
            <a:schemeClr val="bg1">
              <a:lumMod val="75000"/>
            </a:schemeClr>
          </a:solidFill>
        </p:spPr>
        <p:txBody>
          <a:bodyPr vert="horz" lIns="365760" tIns="0" rIns="0" bIns="0" rtlCol="0">
            <a:noAutofit/>
          </a:bodyPr>
          <a:lstStyle>
            <a:lvl1pPr>
              <a:defRPr lang="en-US" dirty="0" smtClean="0"/>
            </a:lvl1pPr>
          </a:lstStyle>
          <a:p>
            <a:pPr marR="0" lvl="0" fontAlgn="auto">
              <a:buSzTx/>
              <a:tabLst/>
            </a:pPr>
            <a:r>
              <a:rPr lang="en-US"/>
              <a:t>Click icon in the center of box to add picture</a:t>
            </a:r>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5" name="Title 4">
            <a:extLst>
              <a:ext uri="{FF2B5EF4-FFF2-40B4-BE49-F238E27FC236}">
                <a16:creationId xmlns:a16="http://schemas.microsoft.com/office/drawing/2014/main" id="{F2ACCC36-2E9C-6D4C-BB6B-7A9BA138E936}"/>
              </a:ext>
            </a:extLst>
          </p:cNvPr>
          <p:cNvSpPr>
            <a:spLocks noGrp="1"/>
          </p:cNvSpPr>
          <p:nvPr>
            <p:ph type="title"/>
          </p:nvPr>
        </p:nvSpPr>
        <p:spPr>
          <a:xfrm>
            <a:off x="334496" y="268589"/>
            <a:ext cx="2618254" cy="1531053"/>
          </a:xfrm>
        </p:spPr>
        <p:txBody>
          <a:bodyPr/>
          <a:lstStyle>
            <a:lvl1pPr>
              <a:defRPr/>
            </a:lvl1pPr>
          </a:lstStyle>
          <a:p>
            <a:r>
              <a:rPr lang="en-US"/>
              <a:t>Click to edit Master title style</a:t>
            </a:r>
            <a:endParaRPr lang="en-US" dirty="0"/>
          </a:p>
        </p:txBody>
      </p:sp>
      <p:sp>
        <p:nvSpPr>
          <p:cNvPr id="10" name="Footer Placeholder 2">
            <a:extLst>
              <a:ext uri="{FF2B5EF4-FFF2-40B4-BE49-F238E27FC236}">
                <a16:creationId xmlns:a16="http://schemas.microsoft.com/office/drawing/2014/main" id="{7073E864-1AAE-4F30-B18C-AC7366759B29}"/>
              </a:ext>
            </a:extLst>
          </p:cNvPr>
          <p:cNvSpPr>
            <a:spLocks noGrp="1"/>
          </p:cNvSpPr>
          <p:nvPr>
            <p:ph type="ftr" sz="quarter" idx="10"/>
          </p:nvPr>
        </p:nvSpPr>
        <p:spPr>
          <a:xfrm>
            <a:off x="3238500" y="6500158"/>
            <a:ext cx="2759146" cy="243205"/>
          </a:xfrm>
        </p:spPr>
        <p:txBody>
          <a:bodyPr/>
          <a:lstStyle>
            <a:lvl1pPr>
              <a:defRPr>
                <a:solidFill>
                  <a:schemeClr val="bg1"/>
                </a:solidFill>
              </a:defRPr>
            </a:lvl1pPr>
          </a:lstStyle>
          <a:p>
            <a:endParaRPr lang="en-US" dirty="0"/>
          </a:p>
        </p:txBody>
      </p:sp>
      <p:sp>
        <p:nvSpPr>
          <p:cNvPr id="11" name="Text Placeholder 8">
            <a:extLst>
              <a:ext uri="{FF2B5EF4-FFF2-40B4-BE49-F238E27FC236}">
                <a16:creationId xmlns:a16="http://schemas.microsoft.com/office/drawing/2014/main" id="{08C770D2-29E4-4980-89B5-2CADCAA9838F}"/>
              </a:ext>
            </a:extLst>
          </p:cNvPr>
          <p:cNvSpPr>
            <a:spLocks noGrp="1"/>
          </p:cNvSpPr>
          <p:nvPr>
            <p:ph type="body" sz="quarter" idx="13" hasCustomPrompt="1"/>
          </p:nvPr>
        </p:nvSpPr>
        <p:spPr>
          <a:xfrm>
            <a:off x="344487" y="1843749"/>
            <a:ext cx="2608263" cy="1140245"/>
          </a:xfrm>
        </p:spPr>
        <p:txBody>
          <a:bodyPr lIns="0" tIns="0" rIns="0">
            <a:noAutofit/>
          </a:bodyPr>
          <a:lstStyle>
            <a:lvl1pPr marL="0" indent="0" algn="l" fontAlgn="base">
              <a:lnSpc>
                <a:spcPct val="100000"/>
              </a:lnSpc>
              <a:spcBef>
                <a:spcPts val="0"/>
              </a:spcBef>
              <a:buFont typeface="Arial" panose="020B0604020202020204" pitchFamily="34" charset="0"/>
              <a:buNone/>
              <a:defRPr lang="en-US" sz="1900" kern="1200" dirty="0">
                <a:ln w="3175">
                  <a:noFill/>
                </a:ln>
                <a:solidFill>
                  <a:schemeClr val="bg1"/>
                </a:solidFill>
                <a:latin typeface="+mn-lt"/>
                <a:ea typeface="+mn-ea"/>
                <a:cs typeface="+mn-cs"/>
              </a:defRPr>
            </a:lvl1pPr>
          </a:lstStyle>
          <a:p>
            <a:r>
              <a:rPr lang="en-US" dirty="0"/>
              <a:t>Subtitle or callout if needed, all titles and subtitles are sentence case </a:t>
            </a:r>
          </a:p>
        </p:txBody>
      </p:sp>
      <p:sp>
        <p:nvSpPr>
          <p:cNvPr id="9" name="Freeform 5">
            <a:extLst>
              <a:ext uri="{FF2B5EF4-FFF2-40B4-BE49-F238E27FC236}">
                <a16:creationId xmlns:a16="http://schemas.microsoft.com/office/drawing/2014/main" id="{3789B311-1B84-430B-B2A1-E7AB3466313C}"/>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558957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Image Slide 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30FBA71-49B8-5848-9C59-635D2786CAFC}"/>
              </a:ext>
            </a:extLst>
          </p:cNvPr>
          <p:cNvSpPr>
            <a:spLocks noGrp="1"/>
          </p:cNvSpPr>
          <p:nvPr>
            <p:ph type="pic" sz="quarter" idx="14" hasCustomPrompt="1"/>
          </p:nvPr>
        </p:nvSpPr>
        <p:spPr bwMode="white">
          <a:xfrm>
            <a:off x="3238500" y="0"/>
            <a:ext cx="5734050"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a:t>Click icon in the center of box to add picture</a:t>
            </a:r>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a:xfrm>
            <a:off x="3238500" y="6500158"/>
            <a:ext cx="2823916" cy="243205"/>
          </a:xfrm>
        </p:spPr>
        <p:txBody>
          <a:bodyPr lIns="182880"/>
          <a:lstStyle>
            <a:lvl1pPr>
              <a:defRPr>
                <a:solidFill>
                  <a:schemeClr val="bg1"/>
                </a:solidFill>
              </a:defRPr>
            </a:lvl1pPr>
          </a:lstStyle>
          <a:p>
            <a:endParaRPr lang="en-US" dirty="0"/>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5" name="Title 4">
            <a:extLst>
              <a:ext uri="{FF2B5EF4-FFF2-40B4-BE49-F238E27FC236}">
                <a16:creationId xmlns:a16="http://schemas.microsoft.com/office/drawing/2014/main" id="{88F813D3-270D-1743-AC1F-38F52F4492FB}"/>
              </a:ext>
            </a:extLst>
          </p:cNvPr>
          <p:cNvSpPr>
            <a:spLocks noGrp="1"/>
          </p:cNvSpPr>
          <p:nvPr>
            <p:ph type="title"/>
          </p:nvPr>
        </p:nvSpPr>
        <p:spPr>
          <a:xfrm>
            <a:off x="334496" y="268589"/>
            <a:ext cx="2618254" cy="1531053"/>
          </a:xfrm>
        </p:spPr>
        <p:txBody>
          <a:bodyPr/>
          <a:lstStyle>
            <a:lvl1pPr>
              <a:defRPr/>
            </a:lvl1pPr>
          </a:lstStyle>
          <a:p>
            <a:r>
              <a:rPr lang="en-US"/>
              <a:t>Click to edit Master title style</a:t>
            </a:r>
            <a:endParaRPr lang="en-US" dirty="0"/>
          </a:p>
        </p:txBody>
      </p:sp>
      <p:sp>
        <p:nvSpPr>
          <p:cNvPr id="11" name="Text Placeholder 8">
            <a:extLst>
              <a:ext uri="{FF2B5EF4-FFF2-40B4-BE49-F238E27FC236}">
                <a16:creationId xmlns:a16="http://schemas.microsoft.com/office/drawing/2014/main" id="{D6F74E0A-AB80-4D15-9EF8-AC6BAA371DF2}"/>
              </a:ext>
            </a:extLst>
          </p:cNvPr>
          <p:cNvSpPr>
            <a:spLocks noGrp="1"/>
          </p:cNvSpPr>
          <p:nvPr>
            <p:ph type="body" sz="quarter" idx="13" hasCustomPrompt="1"/>
          </p:nvPr>
        </p:nvSpPr>
        <p:spPr>
          <a:xfrm>
            <a:off x="344487" y="1843749"/>
            <a:ext cx="2608263" cy="1140245"/>
          </a:xfrm>
        </p:spPr>
        <p:txBody>
          <a:bodyPr lIns="0" tIns="0" rIns="0">
            <a:noAutofit/>
          </a:bodyPr>
          <a:lstStyle>
            <a:lvl1pPr marL="0" indent="0" algn="l" fontAlgn="base">
              <a:lnSpc>
                <a:spcPct val="100000"/>
              </a:lnSpc>
              <a:spcBef>
                <a:spcPts val="0"/>
              </a:spcBef>
              <a:buFont typeface="Arial" panose="020B0604020202020204" pitchFamily="34" charset="0"/>
              <a:buNone/>
              <a:defRPr lang="en-US" sz="1900" kern="1200" dirty="0">
                <a:ln w="3175">
                  <a:noFill/>
                </a:ln>
                <a:solidFill>
                  <a:schemeClr val="bg1"/>
                </a:solidFill>
                <a:latin typeface="+mn-lt"/>
                <a:ea typeface="+mn-ea"/>
                <a:cs typeface="+mn-cs"/>
              </a:defRPr>
            </a:lvl1pPr>
          </a:lstStyle>
          <a:p>
            <a:r>
              <a:rPr lang="en-US" dirty="0"/>
              <a:t>Subtitle or callout if needed, all titles and subtitles are sentence case </a:t>
            </a:r>
          </a:p>
        </p:txBody>
      </p:sp>
      <p:sp>
        <p:nvSpPr>
          <p:cNvPr id="9" name="Text Placeholder 2">
            <a:extLst>
              <a:ext uri="{FF2B5EF4-FFF2-40B4-BE49-F238E27FC236}">
                <a16:creationId xmlns:a16="http://schemas.microsoft.com/office/drawing/2014/main" id="{FD053F94-CE8F-4987-AA33-DA71ADDB4BC1}"/>
              </a:ext>
            </a:extLst>
          </p:cNvPr>
          <p:cNvSpPr>
            <a:spLocks noGrp="1"/>
          </p:cNvSpPr>
          <p:nvPr>
            <p:ph idx="1"/>
          </p:nvPr>
        </p:nvSpPr>
        <p:spPr>
          <a:xfrm>
            <a:off x="8972551" y="312485"/>
            <a:ext cx="2857500" cy="6175387"/>
          </a:xfrm>
          <a:prstGeom prst="rect">
            <a:avLst/>
          </a:prstGeom>
        </p:spPr>
        <p:txBody>
          <a:bodyPr vert="horz" lIns="18288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reeform 5">
            <a:extLst>
              <a:ext uri="{FF2B5EF4-FFF2-40B4-BE49-F238E27FC236}">
                <a16:creationId xmlns:a16="http://schemas.microsoft.com/office/drawing/2014/main" id="{B095173D-EAB5-4044-98C4-3C61380962DE}"/>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53654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Image Slide 3 ">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30FBA71-49B8-5848-9C59-635D2786CAFC}"/>
              </a:ext>
            </a:extLst>
          </p:cNvPr>
          <p:cNvSpPr>
            <a:spLocks noGrp="1"/>
          </p:cNvSpPr>
          <p:nvPr>
            <p:ph type="pic" sz="quarter" idx="14" hasCustomPrompt="1"/>
          </p:nvPr>
        </p:nvSpPr>
        <p:spPr bwMode="white">
          <a:xfrm>
            <a:off x="6096000" y="0"/>
            <a:ext cx="6096000" cy="6858000"/>
          </a:xfrm>
          <a:solidFill>
            <a:schemeClr val="bg1">
              <a:lumMod val="75000"/>
            </a:schemeClr>
          </a:solidFill>
        </p:spPr>
        <p:txBody>
          <a:bodyPr vert="horz" lIns="365760" tIns="0" rIns="0" bIns="0" rtlCol="0">
            <a:noAutofit/>
          </a:bodyPr>
          <a:lstStyle>
            <a:lvl1pPr>
              <a:defRPr lang="en-US" dirty="0">
                <a:solidFill>
                  <a:schemeClr val="bg1"/>
                </a:solidFill>
              </a:defRPr>
            </a:lvl1pPr>
          </a:lstStyle>
          <a:p>
            <a:pPr marR="0" lvl="0" fontAlgn="auto">
              <a:buSzTx/>
              <a:tabLst/>
            </a:pPr>
            <a:r>
              <a:rPr lang="en-US"/>
              <a:t>Click icon in the center of box to add picture</a:t>
            </a:r>
          </a:p>
          <a:p>
            <a:pPr marR="0" lvl="0" fontAlgn="auto">
              <a:buSzTx/>
              <a:tabLst/>
            </a:pPr>
            <a:endParaRPr lang="en-US"/>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lIns="182880"/>
          <a:lstStyle>
            <a:lvl1pPr>
              <a:defRPr>
                <a:solidFill>
                  <a:schemeClr val="bg1"/>
                </a:solidFill>
              </a:defRPr>
            </a:lvl1pPr>
          </a:lstStyle>
          <a:p>
            <a:endParaRPr lang="en-US" dirty="0"/>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5" name="Title 4">
            <a:extLst>
              <a:ext uri="{FF2B5EF4-FFF2-40B4-BE49-F238E27FC236}">
                <a16:creationId xmlns:a16="http://schemas.microsoft.com/office/drawing/2014/main" id="{F2ACCC36-2E9C-6D4C-BB6B-7A9BA138E936}"/>
              </a:ext>
            </a:extLst>
          </p:cNvPr>
          <p:cNvSpPr>
            <a:spLocks noGrp="1"/>
          </p:cNvSpPr>
          <p:nvPr>
            <p:ph type="title"/>
          </p:nvPr>
        </p:nvSpPr>
        <p:spPr>
          <a:xfrm>
            <a:off x="334496" y="268589"/>
            <a:ext cx="5571004" cy="607712"/>
          </a:xfrm>
        </p:spPr>
        <p:txBody>
          <a:bodyPr/>
          <a:lstStyle>
            <a:lvl1pPr>
              <a:defRPr>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45E180F-3B5D-714C-85F9-F9DC513E6364}"/>
              </a:ext>
            </a:extLst>
          </p:cNvPr>
          <p:cNvSpPr>
            <a:spLocks noGrp="1"/>
          </p:cNvSpPr>
          <p:nvPr>
            <p:ph type="body" sz="quarter" idx="15"/>
          </p:nvPr>
        </p:nvSpPr>
        <p:spPr>
          <a:xfrm>
            <a:off x="347702" y="876302"/>
            <a:ext cx="5557799" cy="2972151"/>
          </a:xfrm>
        </p:spPr>
        <p:txBody>
          <a:bodyPr lIns="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5">
            <a:extLst>
              <a:ext uri="{FF2B5EF4-FFF2-40B4-BE49-F238E27FC236}">
                <a16:creationId xmlns:a16="http://schemas.microsoft.com/office/drawing/2014/main" id="{CD4D7173-1E63-4C0B-8339-EA274890FC7B}"/>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881819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Image Slide 3 with subhea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30FBA71-49B8-5848-9C59-635D2786CAFC}"/>
              </a:ext>
            </a:extLst>
          </p:cNvPr>
          <p:cNvSpPr>
            <a:spLocks noGrp="1"/>
          </p:cNvSpPr>
          <p:nvPr>
            <p:ph type="pic" sz="quarter" idx="14" hasCustomPrompt="1"/>
          </p:nvPr>
        </p:nvSpPr>
        <p:spPr bwMode="white">
          <a:xfrm>
            <a:off x="6096000" y="0"/>
            <a:ext cx="6096000"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dirty="0"/>
              <a:t>Click icon in the center of box to add picture</a:t>
            </a:r>
          </a:p>
          <a:p>
            <a:pPr marR="0" lvl="0" fontAlgn="auto">
              <a:buSzTx/>
              <a:tabLst/>
            </a:pPr>
            <a:endParaRPr lang="en-US" dirty="0"/>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lIns="182880"/>
          <a:lstStyle>
            <a:lvl1pPr>
              <a:defRPr>
                <a:solidFill>
                  <a:schemeClr val="bg1"/>
                </a:solidFill>
              </a:defRPr>
            </a:lvl1pPr>
          </a:lstStyle>
          <a:p>
            <a:endParaRPr lang="en-US" dirty="0"/>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5" name="Title 4">
            <a:extLst>
              <a:ext uri="{FF2B5EF4-FFF2-40B4-BE49-F238E27FC236}">
                <a16:creationId xmlns:a16="http://schemas.microsoft.com/office/drawing/2014/main" id="{F2ACCC36-2E9C-6D4C-BB6B-7A9BA138E936}"/>
              </a:ext>
            </a:extLst>
          </p:cNvPr>
          <p:cNvSpPr>
            <a:spLocks noGrp="1"/>
          </p:cNvSpPr>
          <p:nvPr>
            <p:ph type="title"/>
          </p:nvPr>
        </p:nvSpPr>
        <p:spPr>
          <a:xfrm>
            <a:off x="334496" y="268589"/>
            <a:ext cx="5571004" cy="1531053"/>
          </a:xfrm>
        </p:spPr>
        <p:txBody>
          <a:bodyPr/>
          <a:lstStyle>
            <a:lvl1pPr>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45E180F-3B5D-714C-85F9-F9DC513E6364}"/>
              </a:ext>
            </a:extLst>
          </p:cNvPr>
          <p:cNvSpPr>
            <a:spLocks noGrp="1"/>
          </p:cNvSpPr>
          <p:nvPr>
            <p:ph type="body" sz="quarter" idx="15"/>
          </p:nvPr>
        </p:nvSpPr>
        <p:spPr>
          <a:xfrm>
            <a:off x="347702" y="1584903"/>
            <a:ext cx="5557799" cy="2972151"/>
          </a:xfr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7E2CAB91-DDF9-42DE-8B4B-CC01A9F5884C}"/>
              </a:ext>
            </a:extLst>
          </p:cNvPr>
          <p:cNvSpPr>
            <a:spLocks noGrp="1"/>
          </p:cNvSpPr>
          <p:nvPr>
            <p:ph type="body" sz="quarter" idx="13" hasCustomPrompt="1"/>
          </p:nvPr>
        </p:nvSpPr>
        <p:spPr>
          <a:xfrm>
            <a:off x="344489" y="876302"/>
            <a:ext cx="5561013" cy="695325"/>
          </a:xfrm>
        </p:spPr>
        <p:txBody>
          <a:bodyPr lIns="0" tIns="0" rIns="0">
            <a:noAutofit/>
          </a:bodyPr>
          <a:lstStyle>
            <a:lvl1pPr marL="0" indent="0" algn="l" fontAlgn="base">
              <a:lnSpc>
                <a:spcPct val="100000"/>
              </a:lnSpc>
              <a:spcBef>
                <a:spcPts val="0"/>
              </a:spcBef>
              <a:buFont typeface="Arial" panose="020B0604020202020204" pitchFamily="34" charset="0"/>
              <a:buNone/>
              <a:defRPr lang="en-US" sz="1900" kern="1200" dirty="0">
                <a:ln w="3175">
                  <a:noFill/>
                </a:ln>
                <a:solidFill>
                  <a:schemeClr val="bg1"/>
                </a:solidFill>
                <a:latin typeface="+mn-lt"/>
                <a:ea typeface="+mn-ea"/>
                <a:cs typeface="+mn-cs"/>
              </a:defRPr>
            </a:lvl1pPr>
          </a:lstStyle>
          <a:p>
            <a:r>
              <a:rPr lang="en-US" dirty="0"/>
              <a:t>Subtitle or callout if needed, all titles and subtitles are sentence case </a:t>
            </a:r>
          </a:p>
        </p:txBody>
      </p:sp>
      <p:sp>
        <p:nvSpPr>
          <p:cNvPr id="9" name="Freeform 5">
            <a:extLst>
              <a:ext uri="{FF2B5EF4-FFF2-40B4-BE49-F238E27FC236}">
                <a16:creationId xmlns:a16="http://schemas.microsoft.com/office/drawing/2014/main" id="{A19478A3-05A3-402A-9756-B2626342C075}"/>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522725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Image Slide 4 ">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30FBA71-49B8-5848-9C59-635D2786CAFC}"/>
              </a:ext>
            </a:extLst>
          </p:cNvPr>
          <p:cNvSpPr>
            <a:spLocks noGrp="1"/>
          </p:cNvSpPr>
          <p:nvPr>
            <p:ph type="pic" sz="quarter" idx="14" hasCustomPrompt="1"/>
          </p:nvPr>
        </p:nvSpPr>
        <p:spPr bwMode="white">
          <a:xfrm>
            <a:off x="6096000" y="0"/>
            <a:ext cx="6096000"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a:t>Click icon in the center of box to add picture</a:t>
            </a:r>
          </a:p>
          <a:p>
            <a:pPr marR="0" lvl="0" fontAlgn="auto">
              <a:buSzTx/>
              <a:tabLst/>
            </a:pPr>
            <a:endParaRPr lang="en-US"/>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lIns="182880"/>
          <a:lstStyle>
            <a:lvl1pPr>
              <a:defRPr>
                <a:solidFill>
                  <a:schemeClr val="bg1"/>
                </a:solidFill>
              </a:defRPr>
            </a:lvl1pPr>
          </a:lstStyle>
          <a:p>
            <a:endParaRPr lang="en-US" dirty="0"/>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5" name="Title 4">
            <a:extLst>
              <a:ext uri="{FF2B5EF4-FFF2-40B4-BE49-F238E27FC236}">
                <a16:creationId xmlns:a16="http://schemas.microsoft.com/office/drawing/2014/main" id="{F2ACCC36-2E9C-6D4C-BB6B-7A9BA138E936}"/>
              </a:ext>
            </a:extLst>
          </p:cNvPr>
          <p:cNvSpPr>
            <a:spLocks noGrp="1"/>
          </p:cNvSpPr>
          <p:nvPr>
            <p:ph type="title"/>
          </p:nvPr>
        </p:nvSpPr>
        <p:spPr>
          <a:xfrm>
            <a:off x="334496" y="268589"/>
            <a:ext cx="5571004" cy="1531053"/>
          </a:xfrm>
        </p:spPr>
        <p:txBody>
          <a:bodyPr/>
          <a:lstStyle>
            <a:lvl1pPr>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45E180F-3B5D-714C-85F9-F9DC513E6364}"/>
              </a:ext>
            </a:extLst>
          </p:cNvPr>
          <p:cNvSpPr>
            <a:spLocks noGrp="1"/>
          </p:cNvSpPr>
          <p:nvPr>
            <p:ph type="body" sz="quarter" idx="15"/>
          </p:nvPr>
        </p:nvSpPr>
        <p:spPr>
          <a:xfrm>
            <a:off x="347702" y="876302"/>
            <a:ext cx="2605049" cy="2972151"/>
          </a:xfr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a:extLst>
              <a:ext uri="{FF2B5EF4-FFF2-40B4-BE49-F238E27FC236}">
                <a16:creationId xmlns:a16="http://schemas.microsoft.com/office/drawing/2014/main" id="{6C63B45C-B418-7748-8927-54F5E6F9FA61}"/>
              </a:ext>
            </a:extLst>
          </p:cNvPr>
          <p:cNvSpPr>
            <a:spLocks noGrp="1"/>
          </p:cNvSpPr>
          <p:nvPr>
            <p:ph type="body" sz="quarter" idx="16"/>
          </p:nvPr>
        </p:nvSpPr>
        <p:spPr>
          <a:xfrm>
            <a:off x="3238500" y="876302"/>
            <a:ext cx="2666962" cy="2923320"/>
          </a:xfr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reeform 5">
            <a:extLst>
              <a:ext uri="{FF2B5EF4-FFF2-40B4-BE49-F238E27FC236}">
                <a16:creationId xmlns:a16="http://schemas.microsoft.com/office/drawing/2014/main" id="{5B3C0202-CB26-4058-AC4C-FEA68D5447E0}"/>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231696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Image Slide 4 with subhea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30FBA71-49B8-5848-9C59-635D2786CAFC}"/>
              </a:ext>
            </a:extLst>
          </p:cNvPr>
          <p:cNvSpPr>
            <a:spLocks noGrp="1"/>
          </p:cNvSpPr>
          <p:nvPr>
            <p:ph type="pic" sz="quarter" idx="14" hasCustomPrompt="1"/>
          </p:nvPr>
        </p:nvSpPr>
        <p:spPr bwMode="white">
          <a:xfrm>
            <a:off x="6096000" y="0"/>
            <a:ext cx="6096000"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dirty="0"/>
              <a:t>Click icon in the center of box to add picture</a:t>
            </a:r>
          </a:p>
          <a:p>
            <a:pPr marR="0" lvl="0" fontAlgn="auto">
              <a:buSzTx/>
              <a:tabLst/>
            </a:pPr>
            <a:endParaRPr lang="en-US" dirty="0"/>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lIns="182880"/>
          <a:lstStyle>
            <a:lvl1pPr>
              <a:defRPr>
                <a:solidFill>
                  <a:schemeClr val="bg1"/>
                </a:solidFill>
              </a:defRPr>
            </a:lvl1pPr>
          </a:lstStyle>
          <a:p>
            <a:endParaRPr lang="en-US" dirty="0"/>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5" name="Title 4">
            <a:extLst>
              <a:ext uri="{FF2B5EF4-FFF2-40B4-BE49-F238E27FC236}">
                <a16:creationId xmlns:a16="http://schemas.microsoft.com/office/drawing/2014/main" id="{F2ACCC36-2E9C-6D4C-BB6B-7A9BA138E936}"/>
              </a:ext>
            </a:extLst>
          </p:cNvPr>
          <p:cNvSpPr>
            <a:spLocks noGrp="1"/>
          </p:cNvSpPr>
          <p:nvPr>
            <p:ph type="title"/>
          </p:nvPr>
        </p:nvSpPr>
        <p:spPr>
          <a:xfrm>
            <a:off x="334496" y="268589"/>
            <a:ext cx="5571004" cy="1531053"/>
          </a:xfrm>
        </p:spPr>
        <p:txBody>
          <a:bodyPr/>
          <a:lstStyle>
            <a:lvl1pPr>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45E180F-3B5D-714C-85F9-F9DC513E6364}"/>
              </a:ext>
            </a:extLst>
          </p:cNvPr>
          <p:cNvSpPr>
            <a:spLocks noGrp="1"/>
          </p:cNvSpPr>
          <p:nvPr>
            <p:ph type="body" sz="quarter" idx="15"/>
          </p:nvPr>
        </p:nvSpPr>
        <p:spPr>
          <a:xfrm>
            <a:off x="347702" y="1584903"/>
            <a:ext cx="2605049" cy="2972151"/>
          </a:xfr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a:extLst>
              <a:ext uri="{FF2B5EF4-FFF2-40B4-BE49-F238E27FC236}">
                <a16:creationId xmlns:a16="http://schemas.microsoft.com/office/drawing/2014/main" id="{6C63B45C-B418-7748-8927-54F5E6F9FA61}"/>
              </a:ext>
            </a:extLst>
          </p:cNvPr>
          <p:cNvSpPr>
            <a:spLocks noGrp="1"/>
          </p:cNvSpPr>
          <p:nvPr>
            <p:ph type="body" sz="quarter" idx="16"/>
          </p:nvPr>
        </p:nvSpPr>
        <p:spPr>
          <a:xfrm>
            <a:off x="3238500" y="1584902"/>
            <a:ext cx="2666962" cy="2923320"/>
          </a:xfr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a:extLst>
              <a:ext uri="{FF2B5EF4-FFF2-40B4-BE49-F238E27FC236}">
                <a16:creationId xmlns:a16="http://schemas.microsoft.com/office/drawing/2014/main" id="{9192A8DF-7DE3-4714-9178-8644E5472F7A}"/>
              </a:ext>
            </a:extLst>
          </p:cNvPr>
          <p:cNvSpPr>
            <a:spLocks noGrp="1"/>
          </p:cNvSpPr>
          <p:nvPr>
            <p:ph type="body" sz="quarter" idx="13" hasCustomPrompt="1"/>
          </p:nvPr>
        </p:nvSpPr>
        <p:spPr>
          <a:xfrm>
            <a:off x="344489" y="876302"/>
            <a:ext cx="5561013" cy="695325"/>
          </a:xfrm>
        </p:spPr>
        <p:txBody>
          <a:bodyPr lIns="0" tIns="0" rIns="0">
            <a:noAutofit/>
          </a:bodyPr>
          <a:lstStyle>
            <a:lvl1pPr marL="0" indent="0" algn="l" fontAlgn="base">
              <a:lnSpc>
                <a:spcPct val="100000"/>
              </a:lnSpc>
              <a:spcBef>
                <a:spcPts val="0"/>
              </a:spcBef>
              <a:buFont typeface="Arial" panose="020B0604020202020204" pitchFamily="34" charset="0"/>
              <a:buNone/>
              <a:defRPr lang="en-US" sz="1900" kern="1200" dirty="0">
                <a:ln w="3175">
                  <a:noFill/>
                </a:ln>
                <a:solidFill>
                  <a:schemeClr val="bg1"/>
                </a:solidFill>
                <a:latin typeface="+mn-lt"/>
                <a:ea typeface="+mn-ea"/>
                <a:cs typeface="+mn-cs"/>
              </a:defRPr>
            </a:lvl1pPr>
          </a:lstStyle>
          <a:p>
            <a:r>
              <a:rPr lang="en-US" dirty="0"/>
              <a:t>Subtitle or callout if needed, all titles and subtitles are sentence case </a:t>
            </a:r>
          </a:p>
        </p:txBody>
      </p:sp>
      <p:sp>
        <p:nvSpPr>
          <p:cNvPr id="11" name="Freeform 5">
            <a:extLst>
              <a:ext uri="{FF2B5EF4-FFF2-40B4-BE49-F238E27FC236}">
                <a16:creationId xmlns:a16="http://schemas.microsoft.com/office/drawing/2014/main" id="{BC0B7108-79A3-4F49-A00A-598CB1B32FA9}"/>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598807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_Full Screen w PostIts 0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21AA0E-9E2E-CD48-B732-33823216CA71}"/>
              </a:ext>
            </a:extLst>
          </p:cNvPr>
          <p:cNvSpPr>
            <a:spLocks noGrp="1"/>
          </p:cNvSpPr>
          <p:nvPr>
            <p:ph type="pic" sz="quarter" idx="12" hasCustomPrompt="1"/>
          </p:nvPr>
        </p:nvSpPr>
        <p:spPr bwMode="white">
          <a:xfrm>
            <a:off x="0" y="0"/>
            <a:ext cx="12193524"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sz="1800" dirty="0">
                <a:solidFill>
                  <a:schemeClr val="tx1"/>
                </a:solidFill>
              </a:rPr>
              <a:t>Click icon in the center of the slide to add picture</a:t>
            </a:r>
            <a:endParaRPr lang="en-US" dirty="0"/>
          </a:p>
        </p:txBody>
      </p:sp>
      <p:sp>
        <p:nvSpPr>
          <p:cNvPr id="8" name="Text Placeholder 2">
            <a:extLst>
              <a:ext uri="{FF2B5EF4-FFF2-40B4-BE49-F238E27FC236}">
                <a16:creationId xmlns:a16="http://schemas.microsoft.com/office/drawing/2014/main" id="{DE3845FB-10F7-4C99-A1E5-CEB253E259A7}"/>
              </a:ext>
            </a:extLst>
          </p:cNvPr>
          <p:cNvSpPr>
            <a:spLocks noGrp="1"/>
          </p:cNvSpPr>
          <p:nvPr>
            <p:ph idx="1"/>
          </p:nvPr>
        </p:nvSpPr>
        <p:spPr>
          <a:xfrm>
            <a:off x="3238501" y="2400300"/>
            <a:ext cx="2857499" cy="2057400"/>
          </a:xfrm>
          <a:prstGeom prst="rect">
            <a:avLst/>
          </a:prstGeom>
          <a:solidFill>
            <a:schemeClr val="bg1"/>
          </a:solidFill>
        </p:spPr>
        <p:txBody>
          <a:bodyPr vert="horz" lIns="182880" tIns="137160" rIns="182880" bIns="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90DE15A5-4D9F-1F4C-A2FE-BCE9333BF5EC}"/>
              </a:ext>
            </a:extLst>
          </p:cNvPr>
          <p:cNvSpPr>
            <a:spLocks noGrp="1"/>
          </p:cNvSpPr>
          <p:nvPr>
            <p:ph type="ftr" sz="quarter" idx="10"/>
          </p:nvPr>
        </p:nvSpPr>
        <p:spPr/>
        <p:txBody>
          <a:bodyPr/>
          <a:lstStyle>
            <a:lvl1pPr>
              <a:defRPr>
                <a:solidFill>
                  <a:schemeClr val="bg1"/>
                </a:solidFill>
              </a:defRPr>
            </a:lvl1pPr>
          </a:lstStyle>
          <a:p>
            <a:endParaRPr lang="en-US" dirty="0"/>
          </a:p>
        </p:txBody>
      </p:sp>
      <p:sp>
        <p:nvSpPr>
          <p:cNvPr id="4" name="Slide Number Placeholder 3">
            <a:extLst>
              <a:ext uri="{FF2B5EF4-FFF2-40B4-BE49-F238E27FC236}">
                <a16:creationId xmlns:a16="http://schemas.microsoft.com/office/drawing/2014/main" id="{F41D764D-58D3-C848-A5CF-E3744B83DFB7}"/>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13" name="Title 12">
            <a:extLst>
              <a:ext uri="{FF2B5EF4-FFF2-40B4-BE49-F238E27FC236}">
                <a16:creationId xmlns:a16="http://schemas.microsoft.com/office/drawing/2014/main" id="{58C4667B-36E6-384D-9236-5ED44E3130B6}"/>
              </a:ext>
            </a:extLst>
          </p:cNvPr>
          <p:cNvSpPr>
            <a:spLocks noGrp="1"/>
          </p:cNvSpPr>
          <p:nvPr>
            <p:ph type="title"/>
          </p:nvPr>
        </p:nvSpPr>
        <p:spPr>
          <a:xfrm>
            <a:off x="360426" y="365760"/>
            <a:ext cx="2878074" cy="2034540"/>
          </a:xfrm>
          <a:solidFill>
            <a:schemeClr val="bg1"/>
          </a:solidFill>
          <a:ln w="12700">
            <a:noFill/>
          </a:ln>
        </p:spPr>
        <p:txBody>
          <a:bodyPr vert="horz" lIns="182880" tIns="91440" rIns="182880" bIns="155448" rtlCol="0" anchor="t" anchorCtr="0">
            <a:noAutofit/>
          </a:bodyPr>
          <a:lstStyle>
            <a:lvl1pPr>
              <a:defRPr lang="en-US" dirty="0">
                <a:ln w="9525">
                  <a:noFill/>
                </a:ln>
                <a:solidFill>
                  <a:schemeClr val="tx2"/>
                </a:solidFill>
              </a:defRPr>
            </a:lvl1pPr>
          </a:lstStyle>
          <a:p>
            <a:pPr marL="0" lvl="0" indent="0">
              <a:spcAft>
                <a:spcPts val="1500"/>
              </a:spcAft>
              <a:buFont typeface="Arial" panose="020B0604020202020204" pitchFamily="34" charset="0"/>
            </a:pPr>
            <a:r>
              <a:rPr lang="en-US"/>
              <a:t>Click to edit Master title style</a:t>
            </a:r>
            <a:endParaRPr lang="en-US" dirty="0"/>
          </a:p>
        </p:txBody>
      </p:sp>
      <p:sp>
        <p:nvSpPr>
          <p:cNvPr id="10" name="Freeform 5">
            <a:extLst>
              <a:ext uri="{FF2B5EF4-FFF2-40B4-BE49-F238E27FC236}">
                <a16:creationId xmlns:a16="http://schemas.microsoft.com/office/drawing/2014/main" id="{A4AEBA30-42C4-4CA0-B41D-5CD7DD06A4FC}"/>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04463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4_Full Screen w PostIts 0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21AA0E-9E2E-CD48-B732-33823216CA71}"/>
              </a:ext>
            </a:extLst>
          </p:cNvPr>
          <p:cNvSpPr>
            <a:spLocks noGrp="1"/>
          </p:cNvSpPr>
          <p:nvPr>
            <p:ph type="pic" sz="quarter" idx="12" hasCustomPrompt="1"/>
          </p:nvPr>
        </p:nvSpPr>
        <p:spPr bwMode="white">
          <a:xfrm>
            <a:off x="0" y="0"/>
            <a:ext cx="12193524" cy="6858000"/>
          </a:xfrm>
          <a:solidFill>
            <a:schemeClr val="bg1">
              <a:lumMod val="75000"/>
            </a:schemeClr>
          </a:solidFill>
        </p:spPr>
        <p:txBody>
          <a:bodyPr vert="horz" lIns="365760" tIns="0" rIns="0" bIns="0" rtlCol="0">
            <a:noAutofit/>
          </a:bodyPr>
          <a:lstStyle>
            <a:lvl1pPr>
              <a:defRPr lang="en-US" noProof="0" dirty="0"/>
            </a:lvl1pPr>
          </a:lstStyle>
          <a:p>
            <a:pPr marR="0" lvl="0" fontAlgn="auto">
              <a:buSzTx/>
              <a:tabLst/>
            </a:pPr>
            <a:r>
              <a:rPr kumimoji="0" lang="en-US" sz="1800" b="0" i="0" u="none" strike="noStrike" kern="1200" cap="none" spc="0" normalizeH="0" baseline="0" noProof="0" dirty="0">
                <a:ln>
                  <a:noFill/>
                </a:ln>
                <a:solidFill>
                  <a:prstClr val="black"/>
                </a:solidFill>
                <a:effectLst/>
                <a:uLnTx/>
                <a:uFillTx/>
                <a:latin typeface="+mn-lt"/>
                <a:ea typeface="+mn-ea"/>
                <a:cs typeface="+mn-cs"/>
              </a:rPr>
              <a:t>Click icon in the center of the slide to add picture</a:t>
            </a:r>
          </a:p>
        </p:txBody>
      </p:sp>
      <p:sp>
        <p:nvSpPr>
          <p:cNvPr id="3" name="Footer Placeholder 2">
            <a:extLst>
              <a:ext uri="{FF2B5EF4-FFF2-40B4-BE49-F238E27FC236}">
                <a16:creationId xmlns:a16="http://schemas.microsoft.com/office/drawing/2014/main" id="{90DE15A5-4D9F-1F4C-A2FE-BCE9333BF5EC}"/>
              </a:ext>
            </a:extLst>
          </p:cNvPr>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F41D764D-58D3-C848-A5CF-E3744B83DFB7}"/>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13" name="Title 12">
            <a:extLst>
              <a:ext uri="{FF2B5EF4-FFF2-40B4-BE49-F238E27FC236}">
                <a16:creationId xmlns:a16="http://schemas.microsoft.com/office/drawing/2014/main" id="{58C4667B-36E6-384D-9236-5ED44E3130B6}"/>
              </a:ext>
            </a:extLst>
          </p:cNvPr>
          <p:cNvSpPr>
            <a:spLocks noGrp="1"/>
          </p:cNvSpPr>
          <p:nvPr>
            <p:ph type="title"/>
          </p:nvPr>
        </p:nvSpPr>
        <p:spPr>
          <a:xfrm>
            <a:off x="6096000" y="365760"/>
            <a:ext cx="2878074" cy="2034540"/>
          </a:xfrm>
          <a:solidFill>
            <a:schemeClr val="bg1"/>
          </a:solidFill>
          <a:ln w="12700">
            <a:noFill/>
          </a:ln>
        </p:spPr>
        <p:txBody>
          <a:bodyPr vert="horz" lIns="182880" tIns="91440" rIns="182880" bIns="155448" rtlCol="0" anchor="t" anchorCtr="0">
            <a:noAutofit/>
          </a:bodyPr>
          <a:lstStyle>
            <a:lvl1pPr>
              <a:defRPr lang="en-US" dirty="0">
                <a:ln w="9525">
                  <a:noFill/>
                </a:ln>
                <a:solidFill>
                  <a:schemeClr val="tx2"/>
                </a:solidFill>
              </a:defRPr>
            </a:lvl1pPr>
          </a:lstStyle>
          <a:p>
            <a:pPr marL="0" lvl="0" indent="0">
              <a:spcAft>
                <a:spcPts val="1500"/>
              </a:spcAft>
              <a:buFont typeface="Arial" panose="020B0604020202020204" pitchFamily="34" charset="0"/>
            </a:pPr>
            <a:r>
              <a:rPr lang="en-US" dirty="0"/>
              <a:t>Click to edit Master title style</a:t>
            </a:r>
          </a:p>
        </p:txBody>
      </p:sp>
      <p:sp>
        <p:nvSpPr>
          <p:cNvPr id="5" name="Content Placeholder 4">
            <a:extLst>
              <a:ext uri="{FF2B5EF4-FFF2-40B4-BE49-F238E27FC236}">
                <a16:creationId xmlns:a16="http://schemas.microsoft.com/office/drawing/2014/main" id="{A1FC5E1F-F93B-45F5-A1E9-06CBE05062C0}"/>
              </a:ext>
            </a:extLst>
          </p:cNvPr>
          <p:cNvSpPr>
            <a:spLocks noGrp="1"/>
          </p:cNvSpPr>
          <p:nvPr>
            <p:ph sz="quarter" idx="13"/>
          </p:nvPr>
        </p:nvSpPr>
        <p:spPr>
          <a:xfrm>
            <a:off x="8972550" y="2400300"/>
            <a:ext cx="2857500" cy="2057400"/>
          </a:xfrm>
          <a:solidFill>
            <a:schemeClr val="bg1"/>
          </a:solidFill>
        </p:spPr>
        <p:txBody>
          <a:bodyPr tIns="137160" rIns="18288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2CFF99F0-19D8-4A16-8797-2402CD61FE7B}"/>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22541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Call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731692-D7FB-43A5-9242-6381F710CEE4}"/>
              </a:ext>
            </a:extLst>
          </p:cNvPr>
          <p:cNvSpPr/>
          <p:nvPr userDrawn="1"/>
        </p:nvSpPr>
        <p:spPr bwMode="white">
          <a:xfrm>
            <a:off x="8972550" y="0"/>
            <a:ext cx="3219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lIns="182880"/>
          <a:lstStyle/>
          <a:p>
            <a:endParaRPr lang="en-US" dirty="0"/>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9" name="Text Placeholder 8">
            <a:extLst>
              <a:ext uri="{FF2B5EF4-FFF2-40B4-BE49-F238E27FC236}">
                <a16:creationId xmlns:a16="http://schemas.microsoft.com/office/drawing/2014/main" id="{CEE0D214-5EFB-4536-817F-2F16EEFF0DD4}"/>
              </a:ext>
            </a:extLst>
          </p:cNvPr>
          <p:cNvSpPr>
            <a:spLocks noGrp="1"/>
          </p:cNvSpPr>
          <p:nvPr>
            <p:ph type="body" sz="quarter" idx="13" hasCustomPrompt="1"/>
          </p:nvPr>
        </p:nvSpPr>
        <p:spPr>
          <a:xfrm>
            <a:off x="9226296" y="310896"/>
            <a:ext cx="2601468" cy="6176772"/>
          </a:xfrm>
        </p:spPr>
        <p:txBody>
          <a:bodyPr vert="horz" lIns="0" tIns="0" rIns="0" bIns="0" rtlCol="0">
            <a:noAutofit/>
          </a:bodyPr>
          <a:lstStyle>
            <a:lvl1pPr marL="0" indent="0">
              <a:lnSpc>
                <a:spcPct val="110000"/>
              </a:lnSpc>
              <a:buNone/>
              <a:defRPr lang="en-US" sz="2600" dirty="0">
                <a:ln w="3175">
                  <a:noFill/>
                </a:ln>
                <a:solidFill>
                  <a:schemeClr val="bg1"/>
                </a:solidFill>
              </a:defRPr>
            </a:lvl1pPr>
          </a:lstStyle>
          <a:p>
            <a:pPr lvl="0" fontAlgn="base">
              <a:spcAft>
                <a:spcPts val="2625"/>
              </a:spcAft>
            </a:pPr>
            <a:r>
              <a:rPr lang="en-US" dirty="0"/>
              <a:t>Additional information if needed</a:t>
            </a:r>
          </a:p>
        </p:txBody>
      </p:sp>
      <p:sp>
        <p:nvSpPr>
          <p:cNvPr id="12" name="Text Placeholder 11">
            <a:extLst>
              <a:ext uri="{FF2B5EF4-FFF2-40B4-BE49-F238E27FC236}">
                <a16:creationId xmlns:a16="http://schemas.microsoft.com/office/drawing/2014/main" id="{C7C1E554-861B-49F4-AA38-891CFFC9B9FC}"/>
              </a:ext>
            </a:extLst>
          </p:cNvPr>
          <p:cNvSpPr>
            <a:spLocks noGrp="1"/>
          </p:cNvSpPr>
          <p:nvPr>
            <p:ph type="body" sz="quarter" idx="14" hasCustomPrompt="1"/>
          </p:nvPr>
        </p:nvSpPr>
        <p:spPr>
          <a:xfrm>
            <a:off x="361951" y="200026"/>
            <a:ext cx="8467725" cy="4752975"/>
          </a:xfrm>
        </p:spPr>
        <p:txBody>
          <a:bodyPr lIns="0"/>
          <a:lstStyle>
            <a:lvl1pPr marL="0" indent="0">
              <a:buFont typeface="Arial" panose="020B0604020202020204" pitchFamily="34" charset="0"/>
              <a:buNone/>
              <a:defRPr lang="en-US" sz="6700" kern="1200" dirty="0">
                <a:ln w="38100">
                  <a:noFill/>
                </a:ln>
                <a:solidFill>
                  <a:schemeClr val="bg1"/>
                </a:solidFill>
                <a:latin typeface="+mj-lt"/>
                <a:ea typeface="+mj-ea"/>
                <a:cs typeface="+mj-cs"/>
              </a:defRPr>
            </a:lvl1pPr>
          </a:lstStyle>
          <a:p>
            <a:pPr marL="142875" lvl="0" indent="-142875" fontAlgn="b">
              <a:lnSpc>
                <a:spcPct val="112000"/>
              </a:lnSpc>
              <a:spcBef>
                <a:spcPct val="0"/>
              </a:spcBef>
            </a:pPr>
            <a:r>
              <a:rPr lang="en-US" dirty="0"/>
              <a:t>Callout slide</a:t>
            </a:r>
          </a:p>
        </p:txBody>
      </p:sp>
      <p:sp>
        <p:nvSpPr>
          <p:cNvPr id="8" name="Freeform 5">
            <a:extLst>
              <a:ext uri="{FF2B5EF4-FFF2-40B4-BE49-F238E27FC236}">
                <a16:creationId xmlns:a16="http://schemas.microsoft.com/office/drawing/2014/main" id="{7D155BE2-238A-4D82-B6C6-439F7DC8E203}"/>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730909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731692-D7FB-43A5-9242-6381F710CEE4}"/>
              </a:ext>
            </a:extLst>
          </p:cNvPr>
          <p:cNvSpPr/>
          <p:nvPr userDrawn="1"/>
        </p:nvSpPr>
        <p:spPr bwMode="white">
          <a:xfrm>
            <a:off x="8972550" y="0"/>
            <a:ext cx="3219450" cy="6858000"/>
          </a:xfrm>
          <a:prstGeom prst="rect">
            <a:avLst/>
          </a:prstGeom>
          <a:solidFill>
            <a:srgbClr val="E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8" name="Content Placeholder 7">
            <a:extLst>
              <a:ext uri="{FF2B5EF4-FFF2-40B4-BE49-F238E27FC236}">
                <a16:creationId xmlns:a16="http://schemas.microsoft.com/office/drawing/2014/main" id="{6CA01019-F071-4E1A-99E8-170815F58D79}"/>
              </a:ext>
            </a:extLst>
          </p:cNvPr>
          <p:cNvSpPr>
            <a:spLocks noGrp="1"/>
          </p:cNvSpPr>
          <p:nvPr>
            <p:ph sz="quarter" idx="15" hasCustomPrompt="1"/>
          </p:nvPr>
        </p:nvSpPr>
        <p:spPr>
          <a:xfrm>
            <a:off x="9220199" y="314326"/>
            <a:ext cx="2619375" cy="6172200"/>
          </a:xfrm>
        </p:spPr>
        <p:txBody>
          <a:bodyPr lIns="0"/>
          <a:lstStyle>
            <a:lvl1pPr marL="0" indent="0">
              <a:lnSpc>
                <a:spcPct val="110000"/>
              </a:lnSpc>
              <a:buNone/>
              <a:defRPr sz="2600">
                <a:solidFill>
                  <a:schemeClr val="bg1"/>
                </a:solidFill>
              </a:defRPr>
            </a:lvl1pPr>
            <a:lvl2pPr marL="283368" indent="0">
              <a:buNone/>
              <a:defRPr sz="2600">
                <a:solidFill>
                  <a:schemeClr val="bg1"/>
                </a:solidFill>
              </a:defRPr>
            </a:lvl2pPr>
            <a:lvl3pPr marL="566737" indent="0">
              <a:buNone/>
              <a:defRPr sz="2600">
                <a:solidFill>
                  <a:schemeClr val="bg1"/>
                </a:solidFill>
              </a:defRPr>
            </a:lvl3pPr>
            <a:lvl4pPr marL="850106" indent="0">
              <a:buNone/>
              <a:defRPr sz="2600">
                <a:solidFill>
                  <a:schemeClr val="bg1"/>
                </a:solidFill>
              </a:defRPr>
            </a:lvl4pPr>
            <a:lvl5pPr marL="1133475" indent="0">
              <a:buNone/>
              <a:defRPr sz="2600">
                <a:solidFill>
                  <a:schemeClr val="bg1"/>
                </a:solidFill>
              </a:defRPr>
            </a:lvl5pPr>
          </a:lstStyle>
          <a:p>
            <a:pPr lvl="0"/>
            <a:r>
              <a:rPr lang="en-US" dirty="0"/>
              <a:t>Additional information if needed</a:t>
            </a:r>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lIns="182880"/>
          <a:lstStyle/>
          <a:p>
            <a:endParaRPr lang="en-US" dirty="0"/>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7" name="Text Placeholder 6">
            <a:extLst>
              <a:ext uri="{FF2B5EF4-FFF2-40B4-BE49-F238E27FC236}">
                <a16:creationId xmlns:a16="http://schemas.microsoft.com/office/drawing/2014/main" id="{0C6E8562-C69B-42CE-9B97-C49901A78C63}"/>
              </a:ext>
            </a:extLst>
          </p:cNvPr>
          <p:cNvSpPr>
            <a:spLocks noGrp="1"/>
          </p:cNvSpPr>
          <p:nvPr>
            <p:ph type="body" sz="quarter" idx="12" hasCustomPrompt="1"/>
          </p:nvPr>
        </p:nvSpPr>
        <p:spPr>
          <a:xfrm>
            <a:off x="292609" y="196596"/>
            <a:ext cx="8596049" cy="5244314"/>
          </a:xfrm>
          <a:ln w="12700">
            <a:noFill/>
          </a:ln>
        </p:spPr>
        <p:txBody>
          <a:bodyPr vert="horz" lIns="0" tIns="0" rIns="0" bIns="0" rtlCol="0" anchor="t" anchorCtr="0">
            <a:noAutofit/>
          </a:bodyPr>
          <a:lstStyle>
            <a:lvl1pPr marL="0" indent="0">
              <a:buNone/>
              <a:defRPr lang="en-US" sz="6700" i="1" dirty="0">
                <a:ln w="38100">
                  <a:noFill/>
                </a:ln>
                <a:solidFill>
                  <a:schemeClr val="bg1"/>
                </a:solidFill>
                <a:latin typeface="+mj-lt"/>
                <a:ea typeface="+mj-ea"/>
                <a:cs typeface="+mj-cs"/>
              </a:defRPr>
            </a:lvl1pPr>
          </a:lstStyle>
          <a:p>
            <a:pPr marL="142875" lvl="0" indent="-142875" fontAlgn="b">
              <a:lnSpc>
                <a:spcPct val="112000"/>
              </a:lnSpc>
              <a:spcBef>
                <a:spcPct val="0"/>
              </a:spcBef>
            </a:pPr>
            <a:r>
              <a:rPr lang="en-US" dirty="0"/>
              <a:t>“Quote” slide</a:t>
            </a:r>
          </a:p>
        </p:txBody>
      </p:sp>
      <p:sp>
        <p:nvSpPr>
          <p:cNvPr id="6" name="Text Placeholder 5">
            <a:extLst>
              <a:ext uri="{FF2B5EF4-FFF2-40B4-BE49-F238E27FC236}">
                <a16:creationId xmlns:a16="http://schemas.microsoft.com/office/drawing/2014/main" id="{3044BCD3-75F2-9749-A1BD-AE47F442AD56}"/>
              </a:ext>
            </a:extLst>
          </p:cNvPr>
          <p:cNvSpPr>
            <a:spLocks noGrp="1"/>
          </p:cNvSpPr>
          <p:nvPr>
            <p:ph type="body" sz="quarter" idx="14" hasCustomPrompt="1"/>
          </p:nvPr>
        </p:nvSpPr>
        <p:spPr>
          <a:xfrm>
            <a:off x="345387" y="5407018"/>
            <a:ext cx="8553450" cy="400050"/>
          </a:xfrm>
        </p:spPr>
        <p:txBody>
          <a:bodyPr vert="horz" lIns="0" tIns="0" rIns="0" bIns="0" rtlCol="0">
            <a:noAutofit/>
          </a:bodyPr>
          <a:lstStyle>
            <a:lvl1pPr marL="0" indent="0">
              <a:buNone/>
              <a:defRPr lang="en-US" sz="1800" smtClean="0">
                <a:solidFill>
                  <a:schemeClr val="bg1"/>
                </a:solidFill>
              </a:defRPr>
            </a:lvl1pPr>
            <a:lvl2pPr>
              <a:defRPr lang="en-US" smtClean="0"/>
            </a:lvl2pPr>
            <a:lvl3pPr>
              <a:defRPr lang="en-US" smtClean="0"/>
            </a:lvl3pPr>
            <a:lvl4pPr>
              <a:defRPr lang="en-US" smtClean="0"/>
            </a:lvl4pPr>
            <a:lvl5pPr>
              <a:defRPr lang="en-US"/>
            </a:lvl5pPr>
          </a:lstStyle>
          <a:p>
            <a:pPr marL="142875" lvl="0" indent="-142875"/>
            <a:r>
              <a:rPr lang="en-US" dirty="0"/>
              <a:t>Quote Source (Name)</a:t>
            </a:r>
          </a:p>
        </p:txBody>
      </p:sp>
      <p:sp>
        <p:nvSpPr>
          <p:cNvPr id="9" name="Freeform 5">
            <a:extLst>
              <a:ext uri="{FF2B5EF4-FFF2-40B4-BE49-F238E27FC236}">
                <a16:creationId xmlns:a16="http://schemas.microsoft.com/office/drawing/2014/main" id="{9BA077E3-11AD-4A70-A40C-693FD8F4D0C9}"/>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36906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lIns="182880"/>
          <a:lstStyle/>
          <a:p>
            <a:endParaRPr lang="en-US" dirty="0"/>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p>
            <a:fld id="{762E77F0-FB5B-4E8E-9BC9-34F14560A017}" type="slidenum">
              <a:rPr lang="en-US" smtClean="0"/>
              <a:pPr/>
              <a:t>‹#›</a:t>
            </a:fld>
            <a:endParaRPr lang="en-US"/>
          </a:p>
        </p:txBody>
      </p:sp>
      <p:sp>
        <p:nvSpPr>
          <p:cNvPr id="7" name="Text Placeholder 6">
            <a:extLst>
              <a:ext uri="{FF2B5EF4-FFF2-40B4-BE49-F238E27FC236}">
                <a16:creationId xmlns:a16="http://schemas.microsoft.com/office/drawing/2014/main" id="{0C6E8562-C69B-42CE-9B97-C49901A78C63}"/>
              </a:ext>
            </a:extLst>
          </p:cNvPr>
          <p:cNvSpPr>
            <a:spLocks noGrp="1"/>
          </p:cNvSpPr>
          <p:nvPr>
            <p:ph type="body" sz="quarter" idx="12"/>
          </p:nvPr>
        </p:nvSpPr>
        <p:spPr>
          <a:xfrm>
            <a:off x="3238500" y="310896"/>
            <a:ext cx="8580120" cy="1468660"/>
          </a:xfrm>
        </p:spPr>
        <p:txBody>
          <a:bodyPr lIns="182880">
            <a:noAutofit/>
          </a:bodyPr>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D0602A0A-DA97-1949-83C0-5E92A6974F6F}"/>
              </a:ext>
            </a:extLst>
          </p:cNvPr>
          <p:cNvSpPr>
            <a:spLocks noGrp="1"/>
          </p:cNvSpPr>
          <p:nvPr>
            <p:ph type="title" hasCustomPrompt="1"/>
          </p:nvPr>
        </p:nvSpPr>
        <p:spPr/>
        <p:txBody>
          <a:bodyPr/>
          <a:lstStyle/>
          <a:p>
            <a:r>
              <a:rPr lang="en-US" dirty="0"/>
              <a:t>Table Slide</a:t>
            </a:r>
          </a:p>
        </p:txBody>
      </p:sp>
      <p:sp>
        <p:nvSpPr>
          <p:cNvPr id="10" name="Text Placeholder 8">
            <a:extLst>
              <a:ext uri="{FF2B5EF4-FFF2-40B4-BE49-F238E27FC236}">
                <a16:creationId xmlns:a16="http://schemas.microsoft.com/office/drawing/2014/main" id="{FD34CAF5-D592-42FD-80B2-8B57E60C9A88}"/>
              </a:ext>
            </a:extLst>
          </p:cNvPr>
          <p:cNvSpPr>
            <a:spLocks noGrp="1"/>
          </p:cNvSpPr>
          <p:nvPr>
            <p:ph type="body" sz="quarter" idx="13" hasCustomPrompt="1"/>
          </p:nvPr>
        </p:nvSpPr>
        <p:spPr>
          <a:xfrm>
            <a:off x="344487" y="1843749"/>
            <a:ext cx="2608263" cy="1140245"/>
          </a:xfrm>
        </p:spPr>
        <p:txBody>
          <a:bodyPr lIns="0" tIns="0" rIns="0">
            <a:noAutofit/>
          </a:bodyPr>
          <a:lstStyle>
            <a:lvl1pPr marL="0" indent="0" algn="l" fontAlgn="base">
              <a:lnSpc>
                <a:spcPct val="100000"/>
              </a:lnSpc>
              <a:spcBef>
                <a:spcPts val="0"/>
              </a:spcBef>
              <a:buFont typeface="Arial" panose="020B0604020202020204" pitchFamily="34" charset="0"/>
              <a:buNone/>
              <a:defRPr lang="en-US" sz="1900" kern="1200" dirty="0">
                <a:ln w="3175">
                  <a:noFill/>
                </a:ln>
                <a:solidFill>
                  <a:schemeClr val="tx1"/>
                </a:solidFill>
                <a:latin typeface="+mn-lt"/>
                <a:ea typeface="+mn-ea"/>
                <a:cs typeface="+mn-cs"/>
              </a:defRPr>
            </a:lvl1pPr>
          </a:lstStyle>
          <a:p>
            <a:r>
              <a:rPr lang="en-US" dirty="0"/>
              <a:t>Subtitle or callout if needed, all titles and subtitles are sentence case </a:t>
            </a:r>
          </a:p>
        </p:txBody>
      </p:sp>
    </p:spTree>
    <p:extLst>
      <p:ext uri="{BB962C8B-B14F-4D97-AF65-F5344CB8AC3E}">
        <p14:creationId xmlns:p14="http://schemas.microsoft.com/office/powerpoint/2010/main" val="37954559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Single Column - Re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5D1C46-DA5B-44B3-B594-6A390F5F6E6E}"/>
              </a:ext>
            </a:extLst>
          </p:cNvPr>
          <p:cNvSpPr/>
          <p:nvPr userDrawn="1"/>
        </p:nvSpPr>
        <p:spPr bwMode="white">
          <a:xfrm>
            <a:off x="0" y="0"/>
            <a:ext cx="32385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lIns="182880"/>
          <a:lstStyle/>
          <a:p>
            <a:endParaRPr lang="en-US" dirty="0"/>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p>
            <a:fld id="{762E77F0-FB5B-4E8E-9BC9-34F14560A017}" type="slidenum">
              <a:rPr lang="en-US" smtClean="0"/>
              <a:pPr/>
              <a:t>‹#›</a:t>
            </a:fld>
            <a:endParaRPr lang="en-US"/>
          </a:p>
        </p:txBody>
      </p:sp>
      <p:sp>
        <p:nvSpPr>
          <p:cNvPr id="7" name="Text Placeholder 6">
            <a:extLst>
              <a:ext uri="{FF2B5EF4-FFF2-40B4-BE49-F238E27FC236}">
                <a16:creationId xmlns:a16="http://schemas.microsoft.com/office/drawing/2014/main" id="{0C6E8562-C69B-42CE-9B97-C49901A78C63}"/>
              </a:ext>
            </a:extLst>
          </p:cNvPr>
          <p:cNvSpPr>
            <a:spLocks noGrp="1"/>
          </p:cNvSpPr>
          <p:nvPr>
            <p:ph type="body" sz="quarter" idx="12"/>
          </p:nvPr>
        </p:nvSpPr>
        <p:spPr>
          <a:xfrm>
            <a:off x="3238500" y="310896"/>
            <a:ext cx="8580120" cy="6176772"/>
          </a:xfrm>
        </p:spPr>
        <p:txBody>
          <a:bodyPr vert="horz" lIns="182880" tIns="0" rIns="0" bIns="0" rtlCol="0">
            <a:noAutofit/>
          </a:bodyPr>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dirty="0"/>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dirty="0"/>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dirty="0"/>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dirty="0"/>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a:extLst>
              <a:ext uri="{FF2B5EF4-FFF2-40B4-BE49-F238E27FC236}">
                <a16:creationId xmlns:a16="http://schemas.microsoft.com/office/drawing/2014/main" id="{CEE0D214-5EFB-4536-817F-2F16EEFF0DD4}"/>
              </a:ext>
            </a:extLst>
          </p:cNvPr>
          <p:cNvSpPr>
            <a:spLocks noGrp="1"/>
          </p:cNvSpPr>
          <p:nvPr>
            <p:ph type="body" sz="quarter" idx="13" hasCustomPrompt="1"/>
          </p:nvPr>
        </p:nvSpPr>
        <p:spPr>
          <a:xfrm>
            <a:off x="344487" y="1843749"/>
            <a:ext cx="2608263" cy="1140245"/>
          </a:xfrm>
        </p:spPr>
        <p:txBody>
          <a:bodyPr lIns="0" tIns="0" rIns="0">
            <a:noAutofit/>
          </a:bodyPr>
          <a:lstStyle>
            <a:lvl1pPr marL="0" indent="0" algn="l" fontAlgn="base">
              <a:lnSpc>
                <a:spcPct val="100000"/>
              </a:lnSpc>
              <a:spcBef>
                <a:spcPts val="0"/>
              </a:spcBef>
              <a:buFont typeface="Arial" panose="020B0604020202020204" pitchFamily="34" charset="0"/>
              <a:buNone/>
              <a:defRPr lang="en-US" sz="1900" kern="1200" dirty="0">
                <a:ln w="3175">
                  <a:noFill/>
                </a:ln>
                <a:solidFill>
                  <a:schemeClr val="bg1"/>
                </a:solidFill>
                <a:latin typeface="+mn-lt"/>
                <a:ea typeface="+mn-ea"/>
                <a:cs typeface="+mn-cs"/>
              </a:defRPr>
            </a:lvl1pPr>
          </a:lstStyle>
          <a:p>
            <a:r>
              <a:rPr lang="en-US" dirty="0"/>
              <a:t>Subtitle or callout if needed, all titles and subtitles are sentence case </a:t>
            </a:r>
          </a:p>
        </p:txBody>
      </p:sp>
      <p:sp>
        <p:nvSpPr>
          <p:cNvPr id="5" name="Title 4">
            <a:extLst>
              <a:ext uri="{FF2B5EF4-FFF2-40B4-BE49-F238E27FC236}">
                <a16:creationId xmlns:a16="http://schemas.microsoft.com/office/drawing/2014/main" id="{34064204-D3C0-994D-BBAC-5C11DF588005}"/>
              </a:ext>
            </a:extLst>
          </p:cNvPr>
          <p:cNvSpPr>
            <a:spLocks noGrp="1"/>
          </p:cNvSpPr>
          <p:nvPr>
            <p:ph type="title"/>
          </p:nvPr>
        </p:nvSpPr>
        <p:spPr>
          <a:xfrm>
            <a:off x="334497" y="268589"/>
            <a:ext cx="2620793" cy="1531053"/>
          </a:xfrm>
        </p:spPr>
        <p:txBody>
          <a:bodyPr/>
          <a:lstStyle>
            <a:lvl1pPr>
              <a:defRPr>
                <a:solidFill>
                  <a:schemeClr val="bg1"/>
                </a:solidFill>
              </a:defRPr>
            </a:lvl1pPr>
          </a:lstStyle>
          <a:p>
            <a:r>
              <a:rPr lang="en-US"/>
              <a:t>Click to edit Master title style</a:t>
            </a:r>
            <a:endParaRPr lang="en-US" dirty="0"/>
          </a:p>
        </p:txBody>
      </p:sp>
      <p:sp>
        <p:nvSpPr>
          <p:cNvPr id="10" name="Freeform 5">
            <a:extLst>
              <a:ext uri="{FF2B5EF4-FFF2-40B4-BE49-F238E27FC236}">
                <a16:creationId xmlns:a16="http://schemas.microsoft.com/office/drawing/2014/main" id="{575546C3-5317-4EE6-A53E-BD5F042DB34E}"/>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9824782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hree Quarters Image Slide">
    <p:bg>
      <p:bgPr>
        <a:solidFill>
          <a:srgbClr val="EB0000"/>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30FBA71-49B8-5848-9C59-635D2786CAFC}"/>
              </a:ext>
            </a:extLst>
          </p:cNvPr>
          <p:cNvSpPr>
            <a:spLocks noGrp="1"/>
          </p:cNvSpPr>
          <p:nvPr>
            <p:ph type="pic" sz="quarter" idx="14" hasCustomPrompt="1"/>
          </p:nvPr>
        </p:nvSpPr>
        <p:spPr bwMode="white">
          <a:xfrm>
            <a:off x="3238500" y="0"/>
            <a:ext cx="8953500"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dirty="0"/>
              <a:t>Click icon in the center of box to add picture</a:t>
            </a:r>
          </a:p>
          <a:p>
            <a:pPr marR="0" lvl="0" fontAlgn="auto">
              <a:buSzTx/>
              <a:tabLst/>
            </a:pPr>
            <a:endParaRPr lang="en-US" dirty="0"/>
          </a:p>
          <a:p>
            <a:pPr marR="0" lvl="0" fontAlgn="auto">
              <a:buSzTx/>
              <a:tabLst/>
            </a:pPr>
            <a:endParaRPr lang="en-US" dirty="0"/>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5" name="Title 4">
            <a:extLst>
              <a:ext uri="{FF2B5EF4-FFF2-40B4-BE49-F238E27FC236}">
                <a16:creationId xmlns:a16="http://schemas.microsoft.com/office/drawing/2014/main" id="{F2ACCC36-2E9C-6D4C-BB6B-7A9BA138E936}"/>
              </a:ext>
            </a:extLst>
          </p:cNvPr>
          <p:cNvSpPr>
            <a:spLocks noGrp="1"/>
          </p:cNvSpPr>
          <p:nvPr>
            <p:ph type="title"/>
          </p:nvPr>
        </p:nvSpPr>
        <p:spPr>
          <a:xfrm>
            <a:off x="334496" y="268589"/>
            <a:ext cx="2618254" cy="1531053"/>
          </a:xfrm>
        </p:spPr>
        <p:txBody>
          <a:bodyPr/>
          <a:lstStyle>
            <a:lvl1pPr>
              <a:defRPr>
                <a:ln w="9525">
                  <a:noFill/>
                </a:ln>
                <a:solidFill>
                  <a:schemeClr val="bg1"/>
                </a:solidFill>
              </a:defRPr>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6ADF87FB-085E-4952-9CFB-477310A66959}"/>
              </a:ext>
            </a:extLst>
          </p:cNvPr>
          <p:cNvSpPr>
            <a:spLocks noGrp="1"/>
          </p:cNvSpPr>
          <p:nvPr>
            <p:ph type="body" sz="quarter" idx="13" hasCustomPrompt="1"/>
          </p:nvPr>
        </p:nvSpPr>
        <p:spPr>
          <a:xfrm>
            <a:off x="344487" y="1843749"/>
            <a:ext cx="2608263" cy="1140245"/>
          </a:xfrm>
        </p:spPr>
        <p:txBody>
          <a:bodyPr lIns="0" tIns="0" rIns="0">
            <a:noAutofit/>
          </a:bodyPr>
          <a:lstStyle>
            <a:lvl1pPr marL="0" indent="0" algn="l" fontAlgn="base">
              <a:lnSpc>
                <a:spcPct val="100000"/>
              </a:lnSpc>
              <a:spcBef>
                <a:spcPts val="0"/>
              </a:spcBef>
              <a:buFont typeface="Arial" panose="020B0604020202020204" pitchFamily="34" charset="0"/>
              <a:buNone/>
              <a:defRPr lang="en-US" sz="1900" kern="1200" dirty="0">
                <a:ln w="3175">
                  <a:noFill/>
                </a:ln>
                <a:solidFill>
                  <a:schemeClr val="bg1"/>
                </a:solidFill>
                <a:latin typeface="+mn-lt"/>
                <a:ea typeface="+mn-ea"/>
                <a:cs typeface="+mn-cs"/>
              </a:defRPr>
            </a:lvl1pPr>
          </a:lstStyle>
          <a:p>
            <a:r>
              <a:rPr lang="en-US" dirty="0"/>
              <a:t>Subtitle or callout if needed, all titles and subtitles are sentence case </a:t>
            </a:r>
          </a:p>
        </p:txBody>
      </p:sp>
      <p:sp>
        <p:nvSpPr>
          <p:cNvPr id="9" name="Freeform 5">
            <a:extLst>
              <a:ext uri="{FF2B5EF4-FFF2-40B4-BE49-F238E27FC236}">
                <a16:creationId xmlns:a16="http://schemas.microsoft.com/office/drawing/2014/main" id="{FD99AACD-019E-484D-AD77-550B50428DAE}"/>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451836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4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5A6104-2147-ED48-827D-CB214B123CF6}"/>
              </a:ext>
            </a:extLst>
          </p:cNvPr>
          <p:cNvSpPr/>
          <p:nvPr userDrawn="1"/>
        </p:nvSpPr>
        <p:spPr bwMode="white">
          <a:xfrm>
            <a:off x="0" y="0"/>
            <a:ext cx="6096000" cy="3429000"/>
          </a:xfrm>
          <a:prstGeom prst="rect">
            <a:avLst/>
          </a:prstGeom>
          <a:solidFill>
            <a:srgbClr val="E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solidFill>
                <a:schemeClr val="bg1"/>
              </a:solidFill>
            </a:endParaRPr>
          </a:p>
        </p:txBody>
      </p:sp>
      <p:sp>
        <p:nvSpPr>
          <p:cNvPr id="2" name="Title 1">
            <a:extLst>
              <a:ext uri="{FF2B5EF4-FFF2-40B4-BE49-F238E27FC236}">
                <a16:creationId xmlns:a16="http://schemas.microsoft.com/office/drawing/2014/main" id="{4667B03D-3B0E-4A16-8455-9D5E13184485}"/>
              </a:ext>
            </a:extLst>
          </p:cNvPr>
          <p:cNvSpPr>
            <a:spLocks noGrp="1"/>
          </p:cNvSpPr>
          <p:nvPr>
            <p:ph type="title"/>
          </p:nvPr>
        </p:nvSpPr>
        <p:spPr>
          <a:xfrm>
            <a:off x="333757" y="269748"/>
            <a:ext cx="5188503" cy="2347946"/>
          </a:xfrm>
          <a:ln w="12700">
            <a:noFill/>
          </a:ln>
        </p:spPr>
        <p:txBody>
          <a:bodyPr vert="horz" lIns="0" tIns="0" rIns="0" bIns="0" rtlCol="0" anchor="t" anchorCtr="0">
            <a:noAutofit/>
          </a:bodyPr>
          <a:lstStyle>
            <a:lvl1pPr>
              <a:defRPr lang="en-US" dirty="0">
                <a:ln w="9525">
                  <a:noFill/>
                </a:ln>
                <a:solidFill>
                  <a:schemeClr val="bg1"/>
                </a:solidFill>
              </a:defRPr>
            </a:lvl1pPr>
          </a:lstStyle>
          <a:p>
            <a:pPr marL="0" lvl="0"/>
            <a:r>
              <a:rPr lang="en-US"/>
              <a:t>Click to edit Master title style</a:t>
            </a:r>
            <a:endParaRPr lang="en-US" dirty="0"/>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16" name="Picture Placeholder 15">
            <a:extLst>
              <a:ext uri="{FF2B5EF4-FFF2-40B4-BE49-F238E27FC236}">
                <a16:creationId xmlns:a16="http://schemas.microsoft.com/office/drawing/2014/main" id="{E7D95B2B-F8E6-DF49-975B-2D0856FD7834}"/>
              </a:ext>
            </a:extLst>
          </p:cNvPr>
          <p:cNvSpPr>
            <a:spLocks noGrp="1"/>
          </p:cNvSpPr>
          <p:nvPr>
            <p:ph type="pic" sz="quarter" idx="13" hasCustomPrompt="1"/>
          </p:nvPr>
        </p:nvSpPr>
        <p:spPr bwMode="white">
          <a:xfrm>
            <a:off x="6094476" y="0"/>
            <a:ext cx="6094476" cy="3429000"/>
          </a:xfrm>
          <a:solidFill>
            <a:schemeClr val="bg1">
              <a:lumMod val="75000"/>
            </a:schemeClr>
          </a:solidFill>
        </p:spPr>
        <p:txBody>
          <a:bodyPr/>
          <a:lstStyle>
            <a:lvl1pPr marL="142875" marR="0" indent="-142875" algn="l" defTabSz="914400" rtl="0" eaLnBrk="1" fontAlgn="auto" latinLnBrk="0" hangingPunct="1">
              <a:lnSpc>
                <a:spcPct val="100000"/>
              </a:lnSpc>
              <a:spcBef>
                <a:spcPts val="0"/>
              </a:spcBef>
              <a:spcAft>
                <a:spcPts val="1500"/>
              </a:spcAft>
              <a:buClr>
                <a:schemeClr val="tx2"/>
              </a:buClr>
              <a:buSzTx/>
              <a:buFont typeface="Arial" panose="020B0604020202020204" pitchFamily="34" charset="0"/>
              <a:buChar char="•"/>
              <a:tabLst/>
              <a:defRPr>
                <a:solidFill>
                  <a:schemeClr val="bg1"/>
                </a:solidFill>
              </a:defRPr>
            </a:lvl1pPr>
          </a:lstStyle>
          <a:p>
            <a:pPr marL="142875" marR="0" lvl="0" indent="-142875" algn="l" defTabSz="914400" rtl="0" eaLnBrk="1" fontAlgn="auto" latinLnBrk="0" hangingPunct="1">
              <a:lnSpc>
                <a:spcPct val="100000"/>
              </a:lnSpc>
              <a:spcBef>
                <a:spcPts val="0"/>
              </a:spcBef>
              <a:spcAft>
                <a:spcPts val="1500"/>
              </a:spcAft>
              <a:buClr>
                <a:schemeClr val="tx2"/>
              </a:buClr>
              <a:buSzTx/>
              <a:buFont typeface="Arial" panose="020B0604020202020204" pitchFamily="34" charset="0"/>
              <a:buChar char="•"/>
              <a:tabLst/>
              <a:defRPr/>
            </a:pPr>
            <a:r>
              <a:rPr lang="en-US"/>
              <a:t>Click icon in the center of box to add picture</a:t>
            </a:r>
          </a:p>
          <a:p>
            <a:endParaRPr lang="en-US"/>
          </a:p>
          <a:p>
            <a:endParaRPr lang="en-US"/>
          </a:p>
        </p:txBody>
      </p:sp>
      <p:sp>
        <p:nvSpPr>
          <p:cNvPr id="18" name="Text Placeholder 17">
            <a:extLst>
              <a:ext uri="{FF2B5EF4-FFF2-40B4-BE49-F238E27FC236}">
                <a16:creationId xmlns:a16="http://schemas.microsoft.com/office/drawing/2014/main" id="{7C815302-58BA-544A-A70E-11B5AE7C074B}"/>
              </a:ext>
            </a:extLst>
          </p:cNvPr>
          <p:cNvSpPr>
            <a:spLocks noGrp="1"/>
          </p:cNvSpPr>
          <p:nvPr>
            <p:ph type="body" sz="quarter" idx="14" hasCustomPrompt="1"/>
          </p:nvPr>
        </p:nvSpPr>
        <p:spPr>
          <a:xfrm>
            <a:off x="344487" y="3564208"/>
            <a:ext cx="2608263" cy="392906"/>
          </a:xfrm>
          <a:ln>
            <a:noFill/>
          </a:ln>
        </p:spPr>
        <p:txBody>
          <a:bodyPr vert="horz" lIns="0" tIns="0" rIns="0" bIns="0" rtlCol="0">
            <a:noAutofit/>
          </a:bodyPr>
          <a:lstStyle>
            <a:lvl1pPr marL="0" indent="0">
              <a:buNone/>
              <a:defRPr lang="en-US" sz="1900">
                <a:ln w="3175">
                  <a:noFill/>
                </a:ln>
                <a:solidFill>
                  <a:schemeClr val="bg1"/>
                </a:solidFill>
              </a:defRPr>
            </a:lvl1pPr>
          </a:lstStyle>
          <a:p>
            <a:pPr lvl="0" fontAlgn="base"/>
            <a:r>
              <a:rPr lang="en-US" dirty="0"/>
              <a:t>Column Header 1</a:t>
            </a:r>
          </a:p>
        </p:txBody>
      </p:sp>
      <p:sp>
        <p:nvSpPr>
          <p:cNvPr id="22" name="Text Placeholder 21">
            <a:extLst>
              <a:ext uri="{FF2B5EF4-FFF2-40B4-BE49-F238E27FC236}">
                <a16:creationId xmlns:a16="http://schemas.microsoft.com/office/drawing/2014/main" id="{8E5A713F-3F9A-164E-8906-908A2E37AEDC}"/>
              </a:ext>
            </a:extLst>
          </p:cNvPr>
          <p:cNvSpPr>
            <a:spLocks noGrp="1"/>
          </p:cNvSpPr>
          <p:nvPr>
            <p:ph type="body" sz="quarter" idx="15" hasCustomPrompt="1"/>
          </p:nvPr>
        </p:nvSpPr>
        <p:spPr>
          <a:xfrm>
            <a:off x="3241240" y="3563605"/>
            <a:ext cx="2608263" cy="393192"/>
          </a:xfrm>
        </p:spPr>
        <p:txBody>
          <a:bodyPr vert="horz" lIns="0" tIns="0" rIns="0" bIns="0" rtlCol="0">
            <a:noAutofit/>
          </a:bodyPr>
          <a:lstStyle>
            <a:lvl1pPr marL="0" indent="0">
              <a:buNone/>
              <a:defRPr lang="en-US" sz="1900">
                <a:ln w="3175">
                  <a:noFill/>
                </a:ln>
                <a:solidFill>
                  <a:schemeClr val="bg1"/>
                </a:solidFill>
              </a:defRPr>
            </a:lvl1pPr>
          </a:lstStyle>
          <a:p>
            <a:pPr lvl="0" fontAlgn="base"/>
            <a:r>
              <a:rPr lang="en-US" dirty="0"/>
              <a:t>Column Header 2</a:t>
            </a:r>
          </a:p>
        </p:txBody>
      </p:sp>
      <p:sp>
        <p:nvSpPr>
          <p:cNvPr id="24" name="Text Placeholder 23">
            <a:extLst>
              <a:ext uri="{FF2B5EF4-FFF2-40B4-BE49-F238E27FC236}">
                <a16:creationId xmlns:a16="http://schemas.microsoft.com/office/drawing/2014/main" id="{52B11054-EA62-C241-B60E-B5FC645F961F}"/>
              </a:ext>
            </a:extLst>
          </p:cNvPr>
          <p:cNvSpPr>
            <a:spLocks noGrp="1"/>
          </p:cNvSpPr>
          <p:nvPr>
            <p:ph type="body" sz="quarter" idx="16" hasCustomPrompt="1"/>
          </p:nvPr>
        </p:nvSpPr>
        <p:spPr>
          <a:xfrm>
            <a:off x="6099202" y="3563605"/>
            <a:ext cx="2608307" cy="393192"/>
          </a:xfrm>
        </p:spPr>
        <p:txBody>
          <a:bodyPr vert="horz" lIns="0" tIns="0" rIns="0" bIns="0" rtlCol="0">
            <a:noAutofit/>
          </a:bodyPr>
          <a:lstStyle>
            <a:lvl1pPr marL="0" indent="0">
              <a:buNone/>
              <a:defRPr lang="en-US" sz="1900">
                <a:ln w="3175">
                  <a:noFill/>
                </a:ln>
                <a:solidFill>
                  <a:schemeClr val="bg1"/>
                </a:solidFill>
              </a:defRPr>
            </a:lvl1pPr>
          </a:lstStyle>
          <a:p>
            <a:pPr lvl="0" fontAlgn="base"/>
            <a:r>
              <a:rPr lang="en-US" dirty="0"/>
              <a:t>Column Header 3</a:t>
            </a:r>
          </a:p>
        </p:txBody>
      </p:sp>
      <p:sp>
        <p:nvSpPr>
          <p:cNvPr id="26" name="Text Placeholder 25">
            <a:extLst>
              <a:ext uri="{FF2B5EF4-FFF2-40B4-BE49-F238E27FC236}">
                <a16:creationId xmlns:a16="http://schemas.microsoft.com/office/drawing/2014/main" id="{5F174BBE-E3FD-3243-B5B9-46D5793B72E1}"/>
              </a:ext>
            </a:extLst>
          </p:cNvPr>
          <p:cNvSpPr>
            <a:spLocks noGrp="1"/>
          </p:cNvSpPr>
          <p:nvPr>
            <p:ph type="body" sz="quarter" idx="17" hasCustomPrompt="1"/>
          </p:nvPr>
        </p:nvSpPr>
        <p:spPr>
          <a:xfrm>
            <a:off x="8976203" y="3563605"/>
            <a:ext cx="2608322" cy="393192"/>
          </a:xfrm>
        </p:spPr>
        <p:txBody>
          <a:bodyPr vert="horz" lIns="0" tIns="0" rIns="0" bIns="0" rtlCol="0">
            <a:noAutofit/>
          </a:bodyPr>
          <a:lstStyle>
            <a:lvl1pPr marL="0" indent="0">
              <a:buNone/>
              <a:defRPr lang="en-US" sz="1900">
                <a:ln w="3175">
                  <a:noFill/>
                </a:ln>
                <a:solidFill>
                  <a:schemeClr val="bg1"/>
                </a:solidFill>
              </a:defRPr>
            </a:lvl1pPr>
          </a:lstStyle>
          <a:p>
            <a:pPr lvl="0" fontAlgn="base"/>
            <a:r>
              <a:rPr lang="en-US" dirty="0"/>
              <a:t>Column Header 4</a:t>
            </a:r>
          </a:p>
        </p:txBody>
      </p:sp>
      <p:sp>
        <p:nvSpPr>
          <p:cNvPr id="17" name="Text Placeholder 6">
            <a:extLst>
              <a:ext uri="{FF2B5EF4-FFF2-40B4-BE49-F238E27FC236}">
                <a16:creationId xmlns:a16="http://schemas.microsoft.com/office/drawing/2014/main" id="{F1BE4CE4-FD45-443A-BF63-DD30D8352F18}"/>
              </a:ext>
            </a:extLst>
          </p:cNvPr>
          <p:cNvSpPr>
            <a:spLocks noGrp="1"/>
          </p:cNvSpPr>
          <p:nvPr>
            <p:ph type="body" sz="quarter" idx="21"/>
          </p:nvPr>
        </p:nvSpPr>
        <p:spPr>
          <a:xfrm>
            <a:off x="348146" y="3911077"/>
            <a:ext cx="2604228" cy="2371994"/>
          </a:xfrm>
        </p:spPr>
        <p:txBody>
          <a:bodyPr lIns="0">
            <a:noAutofit/>
          </a:bodyPr>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27">
            <a:extLst>
              <a:ext uri="{FF2B5EF4-FFF2-40B4-BE49-F238E27FC236}">
                <a16:creationId xmlns:a16="http://schemas.microsoft.com/office/drawing/2014/main" id="{9E9A9093-0FB5-474B-89ED-A35D3811588C}"/>
              </a:ext>
            </a:extLst>
          </p:cNvPr>
          <p:cNvSpPr>
            <a:spLocks noGrp="1"/>
          </p:cNvSpPr>
          <p:nvPr>
            <p:ph type="body" sz="quarter" idx="22"/>
          </p:nvPr>
        </p:nvSpPr>
        <p:spPr>
          <a:xfrm>
            <a:off x="3241239" y="3911078"/>
            <a:ext cx="2605524" cy="2371737"/>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9">
            <a:extLst>
              <a:ext uri="{FF2B5EF4-FFF2-40B4-BE49-F238E27FC236}">
                <a16:creationId xmlns:a16="http://schemas.microsoft.com/office/drawing/2014/main" id="{FF042C6C-A711-46C7-BA08-D7D1DBA5B436}"/>
              </a:ext>
            </a:extLst>
          </p:cNvPr>
          <p:cNvSpPr>
            <a:spLocks noGrp="1"/>
          </p:cNvSpPr>
          <p:nvPr>
            <p:ph type="body" sz="quarter" idx="23"/>
          </p:nvPr>
        </p:nvSpPr>
        <p:spPr>
          <a:xfrm>
            <a:off x="6099204" y="3911078"/>
            <a:ext cx="2604669" cy="2371737"/>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31">
            <a:extLst>
              <a:ext uri="{FF2B5EF4-FFF2-40B4-BE49-F238E27FC236}">
                <a16:creationId xmlns:a16="http://schemas.microsoft.com/office/drawing/2014/main" id="{E0D4AA41-1DA9-4674-8804-6E312BE2AEE4}"/>
              </a:ext>
            </a:extLst>
          </p:cNvPr>
          <p:cNvSpPr>
            <a:spLocks noGrp="1"/>
          </p:cNvSpPr>
          <p:nvPr>
            <p:ph type="body" sz="quarter" idx="24"/>
          </p:nvPr>
        </p:nvSpPr>
        <p:spPr>
          <a:xfrm>
            <a:off x="8976204" y="3911078"/>
            <a:ext cx="2604669" cy="2371737"/>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Freeform 5">
            <a:extLst>
              <a:ext uri="{FF2B5EF4-FFF2-40B4-BE49-F238E27FC236}">
                <a16:creationId xmlns:a16="http://schemas.microsoft.com/office/drawing/2014/main" id="{9818A893-3807-468F-91AF-78D05C4C5F82}"/>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519763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1/6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5A6104-2147-ED48-827D-CB214B123CF6}"/>
              </a:ext>
            </a:extLst>
          </p:cNvPr>
          <p:cNvSpPr/>
          <p:nvPr userDrawn="1"/>
        </p:nvSpPr>
        <p:spPr bwMode="white">
          <a:xfrm>
            <a:off x="0" y="1"/>
            <a:ext cx="6096000" cy="1905000"/>
          </a:xfrm>
          <a:prstGeom prst="rect">
            <a:avLst/>
          </a:prstGeom>
          <a:solidFill>
            <a:srgbClr val="E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solidFill>
                <a:schemeClr val="bg1"/>
              </a:solidFill>
            </a:endParaRPr>
          </a:p>
        </p:txBody>
      </p:sp>
      <p:sp>
        <p:nvSpPr>
          <p:cNvPr id="2" name="Title 1">
            <a:extLst>
              <a:ext uri="{FF2B5EF4-FFF2-40B4-BE49-F238E27FC236}">
                <a16:creationId xmlns:a16="http://schemas.microsoft.com/office/drawing/2014/main" id="{4667B03D-3B0E-4A16-8455-9D5E13184485}"/>
              </a:ext>
            </a:extLst>
          </p:cNvPr>
          <p:cNvSpPr>
            <a:spLocks noGrp="1"/>
          </p:cNvSpPr>
          <p:nvPr>
            <p:ph type="title"/>
          </p:nvPr>
        </p:nvSpPr>
        <p:spPr>
          <a:xfrm>
            <a:off x="333756" y="269748"/>
            <a:ext cx="5647944" cy="1635252"/>
          </a:xfrm>
          <a:ln w="12700">
            <a:noFill/>
          </a:ln>
        </p:spPr>
        <p:txBody>
          <a:bodyPr vert="horz" lIns="0" tIns="0" rIns="0" bIns="0" rtlCol="0" anchor="t" anchorCtr="0">
            <a:noAutofit/>
          </a:bodyPr>
          <a:lstStyle>
            <a:lvl1pPr>
              <a:defRPr lang="en-US" dirty="0">
                <a:ln w="9525">
                  <a:noFill/>
                </a:ln>
                <a:solidFill>
                  <a:schemeClr val="bg1"/>
                </a:solidFill>
              </a:defRPr>
            </a:lvl1pPr>
          </a:lstStyle>
          <a:p>
            <a:pPr marL="0" lvl="0"/>
            <a:r>
              <a:rPr lang="en-US"/>
              <a:t>Click to edit Master title style</a:t>
            </a:r>
            <a:endParaRPr lang="en-US" dirty="0"/>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7" name="Text Placeholder 6">
            <a:extLst>
              <a:ext uri="{FF2B5EF4-FFF2-40B4-BE49-F238E27FC236}">
                <a16:creationId xmlns:a16="http://schemas.microsoft.com/office/drawing/2014/main" id="{0C6E8562-C69B-42CE-9B97-C49901A78C63}"/>
              </a:ext>
            </a:extLst>
          </p:cNvPr>
          <p:cNvSpPr>
            <a:spLocks noGrp="1"/>
          </p:cNvSpPr>
          <p:nvPr>
            <p:ph type="body" sz="quarter" idx="12"/>
          </p:nvPr>
        </p:nvSpPr>
        <p:spPr>
          <a:xfrm>
            <a:off x="348146" y="2430924"/>
            <a:ext cx="2604228" cy="3544054"/>
          </a:xfrm>
        </p:spPr>
        <p:txBody>
          <a:bodyPr lIns="0">
            <a:noAutofit/>
          </a:bodyPr>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15">
            <a:extLst>
              <a:ext uri="{FF2B5EF4-FFF2-40B4-BE49-F238E27FC236}">
                <a16:creationId xmlns:a16="http://schemas.microsoft.com/office/drawing/2014/main" id="{E7D95B2B-F8E6-DF49-975B-2D0856FD7834}"/>
              </a:ext>
            </a:extLst>
          </p:cNvPr>
          <p:cNvSpPr>
            <a:spLocks noGrp="1"/>
          </p:cNvSpPr>
          <p:nvPr>
            <p:ph type="pic" sz="quarter" idx="13" hasCustomPrompt="1"/>
          </p:nvPr>
        </p:nvSpPr>
        <p:spPr bwMode="white">
          <a:xfrm>
            <a:off x="6094476" y="1"/>
            <a:ext cx="6097524" cy="1905000"/>
          </a:xfrm>
          <a:solidFill>
            <a:schemeClr val="bg1">
              <a:lumMod val="75000"/>
            </a:schemeClr>
          </a:solidFill>
        </p:spPr>
        <p:txBody>
          <a:bodyPr/>
          <a:lstStyle>
            <a:lvl1pPr marL="142875" marR="0" indent="-142875" algn="l" defTabSz="914400" rtl="0" eaLnBrk="1" fontAlgn="auto" latinLnBrk="0" hangingPunct="1">
              <a:lnSpc>
                <a:spcPct val="100000"/>
              </a:lnSpc>
              <a:spcBef>
                <a:spcPts val="0"/>
              </a:spcBef>
              <a:spcAft>
                <a:spcPts val="1500"/>
              </a:spcAft>
              <a:buClr>
                <a:schemeClr val="tx2"/>
              </a:buClr>
              <a:buSzTx/>
              <a:buFont typeface="Arial" panose="020B0604020202020204" pitchFamily="34" charset="0"/>
              <a:buChar char="•"/>
              <a:tabLst/>
              <a:defRPr>
                <a:solidFill>
                  <a:schemeClr val="bg1"/>
                </a:solidFill>
              </a:defRPr>
            </a:lvl1pPr>
          </a:lstStyle>
          <a:p>
            <a:pPr marL="142875" marR="0" lvl="0" indent="-142875" algn="l" defTabSz="914400" rtl="0" eaLnBrk="1" fontAlgn="auto" latinLnBrk="0" hangingPunct="1">
              <a:lnSpc>
                <a:spcPct val="100000"/>
              </a:lnSpc>
              <a:spcBef>
                <a:spcPts val="0"/>
              </a:spcBef>
              <a:spcAft>
                <a:spcPts val="1500"/>
              </a:spcAft>
              <a:buClr>
                <a:schemeClr val="tx2"/>
              </a:buClr>
              <a:buSzTx/>
              <a:buFont typeface="Arial" panose="020B0604020202020204" pitchFamily="34" charset="0"/>
              <a:buChar char="•"/>
              <a:tabLst/>
              <a:defRPr/>
            </a:pPr>
            <a:r>
              <a:rPr lang="en-US"/>
              <a:t>Click icon in the center of box to add picture</a:t>
            </a:r>
          </a:p>
          <a:p>
            <a:endParaRPr lang="en-US"/>
          </a:p>
          <a:p>
            <a:endParaRPr lang="en-US"/>
          </a:p>
        </p:txBody>
      </p:sp>
      <p:sp>
        <p:nvSpPr>
          <p:cNvPr id="18" name="Text Placeholder 17">
            <a:extLst>
              <a:ext uri="{FF2B5EF4-FFF2-40B4-BE49-F238E27FC236}">
                <a16:creationId xmlns:a16="http://schemas.microsoft.com/office/drawing/2014/main" id="{7C815302-58BA-544A-A70E-11B5AE7C074B}"/>
              </a:ext>
            </a:extLst>
          </p:cNvPr>
          <p:cNvSpPr>
            <a:spLocks noGrp="1"/>
          </p:cNvSpPr>
          <p:nvPr>
            <p:ph type="body" sz="quarter" idx="14" hasCustomPrompt="1"/>
          </p:nvPr>
        </p:nvSpPr>
        <p:spPr>
          <a:xfrm>
            <a:off x="344487" y="2083532"/>
            <a:ext cx="2608263" cy="392906"/>
          </a:xfrm>
        </p:spPr>
        <p:txBody>
          <a:bodyPr vert="horz" lIns="0" tIns="0" rIns="0" bIns="0" rtlCol="0">
            <a:noAutofit/>
          </a:bodyPr>
          <a:lstStyle>
            <a:lvl1pPr marL="0" indent="0">
              <a:buNone/>
              <a:defRPr lang="en-US" sz="1900">
                <a:ln w="3175">
                  <a:noFill/>
                </a:ln>
                <a:solidFill>
                  <a:schemeClr val="bg1"/>
                </a:solidFill>
              </a:defRPr>
            </a:lvl1pPr>
          </a:lstStyle>
          <a:p>
            <a:pPr lvl="0" fontAlgn="base"/>
            <a:r>
              <a:rPr lang="en-US" dirty="0"/>
              <a:t>Column Header 1</a:t>
            </a:r>
          </a:p>
        </p:txBody>
      </p:sp>
      <p:sp>
        <p:nvSpPr>
          <p:cNvPr id="22" name="Text Placeholder 21">
            <a:extLst>
              <a:ext uri="{FF2B5EF4-FFF2-40B4-BE49-F238E27FC236}">
                <a16:creationId xmlns:a16="http://schemas.microsoft.com/office/drawing/2014/main" id="{8E5A713F-3F9A-164E-8906-908A2E37AEDC}"/>
              </a:ext>
            </a:extLst>
          </p:cNvPr>
          <p:cNvSpPr>
            <a:spLocks noGrp="1"/>
          </p:cNvSpPr>
          <p:nvPr>
            <p:ph type="body" sz="quarter" idx="15" hasCustomPrompt="1"/>
          </p:nvPr>
        </p:nvSpPr>
        <p:spPr>
          <a:xfrm>
            <a:off x="3238501" y="2082928"/>
            <a:ext cx="2608263" cy="393192"/>
          </a:xfrm>
        </p:spPr>
        <p:txBody>
          <a:bodyPr vert="horz" lIns="0" tIns="0" rIns="0" bIns="0" rtlCol="0">
            <a:noAutofit/>
          </a:bodyPr>
          <a:lstStyle>
            <a:lvl1pPr marL="0" indent="0">
              <a:buNone/>
              <a:defRPr lang="en-US" sz="1900">
                <a:ln w="3175">
                  <a:noFill/>
                </a:ln>
                <a:solidFill>
                  <a:schemeClr val="bg1"/>
                </a:solidFill>
              </a:defRPr>
            </a:lvl1pPr>
          </a:lstStyle>
          <a:p>
            <a:pPr lvl="0" fontAlgn="base"/>
            <a:r>
              <a:rPr lang="en-US" dirty="0"/>
              <a:t>Column Header 2</a:t>
            </a:r>
          </a:p>
        </p:txBody>
      </p:sp>
      <p:sp>
        <p:nvSpPr>
          <p:cNvPr id="24" name="Text Placeholder 23">
            <a:extLst>
              <a:ext uri="{FF2B5EF4-FFF2-40B4-BE49-F238E27FC236}">
                <a16:creationId xmlns:a16="http://schemas.microsoft.com/office/drawing/2014/main" id="{52B11054-EA62-C241-B60E-B5FC645F961F}"/>
              </a:ext>
            </a:extLst>
          </p:cNvPr>
          <p:cNvSpPr>
            <a:spLocks noGrp="1"/>
          </p:cNvSpPr>
          <p:nvPr>
            <p:ph type="body" sz="quarter" idx="16" hasCustomPrompt="1"/>
          </p:nvPr>
        </p:nvSpPr>
        <p:spPr>
          <a:xfrm>
            <a:off x="6096001" y="2082928"/>
            <a:ext cx="2608307" cy="393192"/>
          </a:xfrm>
        </p:spPr>
        <p:txBody>
          <a:bodyPr vert="horz" lIns="0" tIns="0" rIns="0" bIns="0" rtlCol="0">
            <a:noAutofit/>
          </a:bodyPr>
          <a:lstStyle>
            <a:lvl1pPr marL="0" indent="0">
              <a:buNone/>
              <a:defRPr lang="en-US" sz="1900">
                <a:ln w="3175">
                  <a:noFill/>
                </a:ln>
                <a:solidFill>
                  <a:schemeClr val="bg1"/>
                </a:solidFill>
              </a:defRPr>
            </a:lvl1pPr>
          </a:lstStyle>
          <a:p>
            <a:pPr lvl="0" fontAlgn="base"/>
            <a:r>
              <a:rPr lang="en-US" dirty="0"/>
              <a:t>Column Header 3</a:t>
            </a:r>
          </a:p>
        </p:txBody>
      </p:sp>
      <p:sp>
        <p:nvSpPr>
          <p:cNvPr id="26" name="Text Placeholder 25">
            <a:extLst>
              <a:ext uri="{FF2B5EF4-FFF2-40B4-BE49-F238E27FC236}">
                <a16:creationId xmlns:a16="http://schemas.microsoft.com/office/drawing/2014/main" id="{5F174BBE-E3FD-3243-B5B9-46D5793B72E1}"/>
              </a:ext>
            </a:extLst>
          </p:cNvPr>
          <p:cNvSpPr>
            <a:spLocks noGrp="1"/>
          </p:cNvSpPr>
          <p:nvPr>
            <p:ph type="body" sz="quarter" idx="17" hasCustomPrompt="1"/>
          </p:nvPr>
        </p:nvSpPr>
        <p:spPr>
          <a:xfrm>
            <a:off x="8972550" y="2082928"/>
            <a:ext cx="2608322" cy="393192"/>
          </a:xfrm>
        </p:spPr>
        <p:txBody>
          <a:bodyPr vert="horz" lIns="0" tIns="0" rIns="0" bIns="0" rtlCol="0">
            <a:noAutofit/>
          </a:bodyPr>
          <a:lstStyle>
            <a:lvl1pPr marL="0" indent="0">
              <a:buNone/>
              <a:defRPr lang="en-US" sz="1900">
                <a:ln w="3175">
                  <a:noFill/>
                </a:ln>
                <a:solidFill>
                  <a:schemeClr val="bg1"/>
                </a:solidFill>
              </a:defRPr>
            </a:lvl1pPr>
          </a:lstStyle>
          <a:p>
            <a:pPr lvl="0" fontAlgn="base"/>
            <a:r>
              <a:rPr lang="en-US" dirty="0"/>
              <a:t>Column Header 4</a:t>
            </a:r>
          </a:p>
        </p:txBody>
      </p:sp>
      <p:sp>
        <p:nvSpPr>
          <p:cNvPr id="28" name="Text Placeholder 27">
            <a:extLst>
              <a:ext uri="{FF2B5EF4-FFF2-40B4-BE49-F238E27FC236}">
                <a16:creationId xmlns:a16="http://schemas.microsoft.com/office/drawing/2014/main" id="{C0184701-AA4C-194F-A41C-3F1116AD556C}"/>
              </a:ext>
            </a:extLst>
          </p:cNvPr>
          <p:cNvSpPr>
            <a:spLocks noGrp="1"/>
          </p:cNvSpPr>
          <p:nvPr>
            <p:ph type="body" sz="quarter" idx="18"/>
          </p:nvPr>
        </p:nvSpPr>
        <p:spPr>
          <a:xfrm>
            <a:off x="3241239" y="2430401"/>
            <a:ext cx="2605524" cy="3543669"/>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ext Placeholder 29">
            <a:extLst>
              <a:ext uri="{FF2B5EF4-FFF2-40B4-BE49-F238E27FC236}">
                <a16:creationId xmlns:a16="http://schemas.microsoft.com/office/drawing/2014/main" id="{34FDDF5D-3009-854F-8EE1-970F47DC067C}"/>
              </a:ext>
            </a:extLst>
          </p:cNvPr>
          <p:cNvSpPr>
            <a:spLocks noGrp="1"/>
          </p:cNvSpPr>
          <p:nvPr>
            <p:ph type="body" sz="quarter" idx="19"/>
          </p:nvPr>
        </p:nvSpPr>
        <p:spPr>
          <a:xfrm>
            <a:off x="6099204" y="2430401"/>
            <a:ext cx="2604669" cy="3543669"/>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31">
            <a:extLst>
              <a:ext uri="{FF2B5EF4-FFF2-40B4-BE49-F238E27FC236}">
                <a16:creationId xmlns:a16="http://schemas.microsoft.com/office/drawing/2014/main" id="{A7E979D6-BADA-DD44-B570-65D20DD14190}"/>
              </a:ext>
            </a:extLst>
          </p:cNvPr>
          <p:cNvSpPr>
            <a:spLocks noGrp="1"/>
          </p:cNvSpPr>
          <p:nvPr>
            <p:ph type="body" sz="quarter" idx="20"/>
          </p:nvPr>
        </p:nvSpPr>
        <p:spPr>
          <a:xfrm>
            <a:off x="8976204" y="2430401"/>
            <a:ext cx="2604669" cy="3543669"/>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Freeform 5">
            <a:extLst>
              <a:ext uri="{FF2B5EF4-FFF2-40B4-BE49-F238E27FC236}">
                <a16:creationId xmlns:a16="http://schemas.microsoft.com/office/drawing/2014/main" id="{FE571238-79EA-4047-93A4-87CF81A25E18}"/>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202393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Half Image Slide">
    <p:bg>
      <p:bgPr>
        <a:solidFill>
          <a:srgbClr val="EB0000"/>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30FBA71-49B8-5848-9C59-635D2786CAFC}"/>
              </a:ext>
            </a:extLst>
          </p:cNvPr>
          <p:cNvSpPr>
            <a:spLocks noGrp="1"/>
          </p:cNvSpPr>
          <p:nvPr>
            <p:ph type="pic" sz="quarter" idx="14" hasCustomPrompt="1"/>
          </p:nvPr>
        </p:nvSpPr>
        <p:spPr bwMode="white">
          <a:xfrm>
            <a:off x="6096000" y="0"/>
            <a:ext cx="6096000"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a:t>Click icon in the center of box to add picture</a:t>
            </a:r>
          </a:p>
          <a:p>
            <a:pPr marR="0" lvl="0" fontAlgn="auto">
              <a:buSzTx/>
              <a:tabLst/>
            </a:pPr>
            <a:endParaRPr lang="en-US"/>
          </a:p>
          <a:p>
            <a:pPr marR="0" lvl="0" fontAlgn="auto">
              <a:buSzTx/>
              <a:tabLst/>
            </a:pPr>
            <a:endParaRPr lang="en-US"/>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9" name="Text Placeholder 8">
            <a:extLst>
              <a:ext uri="{FF2B5EF4-FFF2-40B4-BE49-F238E27FC236}">
                <a16:creationId xmlns:a16="http://schemas.microsoft.com/office/drawing/2014/main" id="{CEE0D214-5EFB-4536-817F-2F16EEFF0DD4}"/>
              </a:ext>
            </a:extLst>
          </p:cNvPr>
          <p:cNvSpPr>
            <a:spLocks noGrp="1"/>
          </p:cNvSpPr>
          <p:nvPr>
            <p:ph type="body" sz="quarter" idx="13" hasCustomPrompt="1"/>
          </p:nvPr>
        </p:nvSpPr>
        <p:spPr>
          <a:xfrm>
            <a:off x="345036" y="1842516"/>
            <a:ext cx="5560464" cy="1138428"/>
          </a:xfrm>
        </p:spPr>
        <p:txBody>
          <a:bodyPr vert="horz" lIns="0" tIns="0" rIns="0" bIns="0" rtlCol="0">
            <a:noAutofit/>
          </a:bodyPr>
          <a:lstStyle>
            <a:lvl1pPr marL="11113" indent="-11113" algn="l">
              <a:buFontTx/>
              <a:buNone/>
              <a:tabLst/>
              <a:defRPr lang="en-US" sz="1900" dirty="0">
                <a:ln w="3175">
                  <a:noFill/>
                </a:ln>
                <a:solidFill>
                  <a:schemeClr val="bg1"/>
                </a:solidFill>
              </a:defRPr>
            </a:lvl1pPr>
          </a:lstStyle>
          <a:p>
            <a:pPr marL="142875" lvl="0" indent="-142875" fontAlgn="base"/>
            <a:r>
              <a:rPr lang="en-US" dirty="0"/>
              <a:t>Subtitle or callout if needed, all titles and subtitles are sentence case </a:t>
            </a:r>
          </a:p>
        </p:txBody>
      </p:sp>
      <p:sp>
        <p:nvSpPr>
          <p:cNvPr id="5" name="Title 4">
            <a:extLst>
              <a:ext uri="{FF2B5EF4-FFF2-40B4-BE49-F238E27FC236}">
                <a16:creationId xmlns:a16="http://schemas.microsoft.com/office/drawing/2014/main" id="{F2ACCC36-2E9C-6D4C-BB6B-7A9BA138E936}"/>
              </a:ext>
            </a:extLst>
          </p:cNvPr>
          <p:cNvSpPr>
            <a:spLocks noGrp="1"/>
          </p:cNvSpPr>
          <p:nvPr>
            <p:ph type="title"/>
          </p:nvPr>
        </p:nvSpPr>
        <p:spPr>
          <a:xfrm>
            <a:off x="334496" y="268589"/>
            <a:ext cx="5571004" cy="1531053"/>
          </a:xfrm>
        </p:spPr>
        <p:txBody>
          <a:bodyPr/>
          <a:lstStyle>
            <a:lvl1pPr>
              <a:defRPr>
                <a:ln w="9525">
                  <a:noFill/>
                </a:ln>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811D0CA3-B974-D04C-9182-9E93BC0CCFC9}"/>
              </a:ext>
            </a:extLst>
          </p:cNvPr>
          <p:cNvSpPr>
            <a:spLocks noGrp="1"/>
          </p:cNvSpPr>
          <p:nvPr>
            <p:ph type="body" sz="quarter" idx="15"/>
          </p:nvPr>
        </p:nvSpPr>
        <p:spPr>
          <a:xfrm>
            <a:off x="347662" y="3379788"/>
            <a:ext cx="5557838" cy="2868613"/>
          </a:xfrm>
        </p:spPr>
        <p:txBody>
          <a:bodyPr lIns="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reeform 5">
            <a:extLst>
              <a:ext uri="{FF2B5EF4-FFF2-40B4-BE49-F238E27FC236}">
                <a16:creationId xmlns:a16="http://schemas.microsoft.com/office/drawing/2014/main" id="{8C1EC247-0103-4D9C-98B3-5D1514699791}"/>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535782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Half Image Slide 2">
    <p:bg>
      <p:bgPr>
        <a:solidFill>
          <a:srgbClr val="EB0000"/>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30FBA71-49B8-5848-9C59-635D2786CAFC}"/>
              </a:ext>
            </a:extLst>
          </p:cNvPr>
          <p:cNvSpPr>
            <a:spLocks noGrp="1"/>
          </p:cNvSpPr>
          <p:nvPr>
            <p:ph type="pic" sz="quarter" idx="14" hasCustomPrompt="1"/>
          </p:nvPr>
        </p:nvSpPr>
        <p:spPr bwMode="white">
          <a:xfrm>
            <a:off x="0" y="0"/>
            <a:ext cx="6096000"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dirty="0"/>
              <a:t>Click icon in the center of box to add picture</a:t>
            </a:r>
          </a:p>
          <a:p>
            <a:pPr marR="0" lvl="0" fontAlgn="auto">
              <a:buSzTx/>
              <a:tabLst/>
            </a:pPr>
            <a:endParaRPr lang="en-US" dirty="0"/>
          </a:p>
          <a:p>
            <a:pPr marR="0" lvl="0" fontAlgn="auto">
              <a:buSzTx/>
              <a:tabLst/>
            </a:pPr>
            <a:endParaRPr lang="en-US" dirty="0"/>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9" name="Text Placeholder 8">
            <a:extLst>
              <a:ext uri="{FF2B5EF4-FFF2-40B4-BE49-F238E27FC236}">
                <a16:creationId xmlns:a16="http://schemas.microsoft.com/office/drawing/2014/main" id="{CEE0D214-5EFB-4536-817F-2F16EEFF0DD4}"/>
              </a:ext>
            </a:extLst>
          </p:cNvPr>
          <p:cNvSpPr>
            <a:spLocks noGrp="1"/>
          </p:cNvSpPr>
          <p:nvPr>
            <p:ph type="body" sz="quarter" idx="13" hasCustomPrompt="1"/>
          </p:nvPr>
        </p:nvSpPr>
        <p:spPr>
          <a:xfrm>
            <a:off x="6269586" y="1842516"/>
            <a:ext cx="5560464" cy="1138428"/>
          </a:xfrm>
        </p:spPr>
        <p:txBody>
          <a:bodyPr vert="horz" lIns="0" tIns="0" rIns="0" bIns="0" rtlCol="0">
            <a:noAutofit/>
          </a:bodyPr>
          <a:lstStyle>
            <a:lvl1pPr>
              <a:defRPr lang="en-US" sz="1900" dirty="0">
                <a:ln w="3175">
                  <a:noFill/>
                </a:ln>
                <a:solidFill>
                  <a:schemeClr val="bg1"/>
                </a:solidFill>
              </a:defRPr>
            </a:lvl1pPr>
          </a:lstStyle>
          <a:p>
            <a:pPr marL="0" lvl="0" indent="0" fontAlgn="base">
              <a:buNone/>
            </a:pPr>
            <a:r>
              <a:rPr lang="en-US" dirty="0"/>
              <a:t>Subtitle or callout if needed, all titles and subtitles are sentence case </a:t>
            </a:r>
          </a:p>
        </p:txBody>
      </p:sp>
      <p:sp>
        <p:nvSpPr>
          <p:cNvPr id="5" name="Title 4">
            <a:extLst>
              <a:ext uri="{FF2B5EF4-FFF2-40B4-BE49-F238E27FC236}">
                <a16:creationId xmlns:a16="http://schemas.microsoft.com/office/drawing/2014/main" id="{F2ACCC36-2E9C-6D4C-BB6B-7A9BA138E936}"/>
              </a:ext>
            </a:extLst>
          </p:cNvPr>
          <p:cNvSpPr>
            <a:spLocks noGrp="1"/>
          </p:cNvSpPr>
          <p:nvPr>
            <p:ph type="title"/>
          </p:nvPr>
        </p:nvSpPr>
        <p:spPr>
          <a:xfrm>
            <a:off x="6259046" y="268589"/>
            <a:ext cx="5571004" cy="1531053"/>
          </a:xfrm>
        </p:spPr>
        <p:txBody>
          <a:bodyPr/>
          <a:lstStyle>
            <a:lvl1pPr>
              <a:defRPr>
                <a:ln w="9525">
                  <a:noFill/>
                </a:ln>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811D0CA3-B974-D04C-9182-9E93BC0CCFC9}"/>
              </a:ext>
            </a:extLst>
          </p:cNvPr>
          <p:cNvSpPr>
            <a:spLocks noGrp="1"/>
          </p:cNvSpPr>
          <p:nvPr>
            <p:ph type="body" sz="quarter" idx="15"/>
          </p:nvPr>
        </p:nvSpPr>
        <p:spPr>
          <a:xfrm>
            <a:off x="6272212" y="3379788"/>
            <a:ext cx="5557838" cy="2868613"/>
          </a:xfrm>
        </p:spPr>
        <p:txBody>
          <a:bodyPr lIns="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D6180987-34BC-BB49-BF99-2ACD33B56FF7}"/>
              </a:ext>
            </a:extLst>
          </p:cNvPr>
          <p:cNvSpPr>
            <a:spLocks noGrp="1"/>
          </p:cNvSpPr>
          <p:nvPr>
            <p:ph type="ftr" sz="quarter" idx="16"/>
          </p:nvPr>
        </p:nvSpPr>
        <p:spPr/>
        <p:txBody>
          <a:bodyPr/>
          <a:lstStyle>
            <a:lvl1pPr>
              <a:defRPr>
                <a:solidFill>
                  <a:schemeClr val="bg1"/>
                </a:solidFill>
              </a:defRPr>
            </a:lvl1pPr>
          </a:lstStyle>
          <a:p>
            <a:endParaRPr lang="en-US" dirty="0"/>
          </a:p>
        </p:txBody>
      </p:sp>
      <p:sp>
        <p:nvSpPr>
          <p:cNvPr id="10" name="Freeform 5">
            <a:extLst>
              <a:ext uri="{FF2B5EF4-FFF2-40B4-BE49-F238E27FC236}">
                <a16:creationId xmlns:a16="http://schemas.microsoft.com/office/drawing/2014/main" id="{2FAA2FD6-0260-4C81-8891-E6119B4CFDD9}"/>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170374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Half Image Slide 3">
    <p:bg>
      <p:bgPr>
        <a:solidFill>
          <a:srgbClr val="EB0000"/>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30FBA71-49B8-5848-9C59-635D2786CAFC}"/>
              </a:ext>
            </a:extLst>
          </p:cNvPr>
          <p:cNvSpPr>
            <a:spLocks noGrp="1"/>
          </p:cNvSpPr>
          <p:nvPr>
            <p:ph type="pic" sz="quarter" idx="14" hasCustomPrompt="1"/>
          </p:nvPr>
        </p:nvSpPr>
        <p:spPr bwMode="white">
          <a:xfrm>
            <a:off x="3238500" y="0"/>
            <a:ext cx="5734050"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a:t>Click icon in the center of box to add picture</a:t>
            </a:r>
          </a:p>
          <a:p>
            <a:pPr marR="0" lvl="0" fontAlgn="auto">
              <a:buSzTx/>
              <a:tabLst/>
            </a:pPr>
            <a:endParaRPr lang="en-US"/>
          </a:p>
          <a:p>
            <a:pPr marR="0" lvl="0" fontAlgn="auto">
              <a:buSzTx/>
              <a:tabLst/>
            </a:pPr>
            <a:endParaRPr lang="en-US"/>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9" name="Text Placeholder 8">
            <a:extLst>
              <a:ext uri="{FF2B5EF4-FFF2-40B4-BE49-F238E27FC236}">
                <a16:creationId xmlns:a16="http://schemas.microsoft.com/office/drawing/2014/main" id="{CEE0D214-5EFB-4536-817F-2F16EEFF0DD4}"/>
              </a:ext>
            </a:extLst>
          </p:cNvPr>
          <p:cNvSpPr>
            <a:spLocks noGrp="1"/>
          </p:cNvSpPr>
          <p:nvPr>
            <p:ph type="body" sz="quarter" idx="13" hasCustomPrompt="1"/>
          </p:nvPr>
        </p:nvSpPr>
        <p:spPr>
          <a:xfrm>
            <a:off x="345037" y="1842516"/>
            <a:ext cx="2607714" cy="1138428"/>
          </a:xfrm>
        </p:spPr>
        <p:txBody>
          <a:bodyPr vert="horz" lIns="0" tIns="0" rIns="0" bIns="0" rtlCol="0">
            <a:noAutofit/>
          </a:bodyPr>
          <a:lstStyle>
            <a:lvl1pPr>
              <a:defRPr lang="en-US" sz="1900" dirty="0">
                <a:ln w="3175">
                  <a:noFill/>
                </a:ln>
                <a:solidFill>
                  <a:schemeClr val="bg1"/>
                </a:solidFill>
              </a:defRPr>
            </a:lvl1pPr>
          </a:lstStyle>
          <a:p>
            <a:pPr marL="0" lvl="0" indent="0" fontAlgn="base">
              <a:buNone/>
            </a:pPr>
            <a:r>
              <a:rPr lang="en-US" dirty="0"/>
              <a:t>Subtitle or callout if needed, all titles and subtitles are sentence case </a:t>
            </a:r>
          </a:p>
        </p:txBody>
      </p:sp>
      <p:sp>
        <p:nvSpPr>
          <p:cNvPr id="7" name="Text Placeholder 6">
            <a:extLst>
              <a:ext uri="{FF2B5EF4-FFF2-40B4-BE49-F238E27FC236}">
                <a16:creationId xmlns:a16="http://schemas.microsoft.com/office/drawing/2014/main" id="{2592A8BA-00F9-DD43-8481-FE14DFB0D4A3}"/>
              </a:ext>
            </a:extLst>
          </p:cNvPr>
          <p:cNvSpPr>
            <a:spLocks noGrp="1"/>
          </p:cNvSpPr>
          <p:nvPr>
            <p:ph type="body" sz="quarter" idx="15"/>
          </p:nvPr>
        </p:nvSpPr>
        <p:spPr>
          <a:xfrm>
            <a:off x="9226550" y="310896"/>
            <a:ext cx="2603500" cy="6176772"/>
          </a:xfrm>
        </p:spPr>
        <p:txBody>
          <a:bodyPr vert="horz" lIns="0" tIns="0" rIns="0" bIns="0" rtlCol="0">
            <a:noAutofit/>
          </a:bodyPr>
          <a:lstStyle>
            <a:lvl1pPr marL="142875" marR="0" indent="-142875" algn="l" defTabSz="914400" rtl="0" eaLnBrk="1" fontAlgn="auto" latinLnBrk="0" hangingPunct="1">
              <a:lnSpc>
                <a:spcPct val="100000"/>
              </a:lnSpc>
              <a:spcBef>
                <a:spcPts val="0"/>
              </a:spcBef>
              <a:spcAft>
                <a:spcPts val="1500"/>
              </a:spcAft>
              <a:buClr>
                <a:schemeClr val="bg1"/>
              </a:buClr>
              <a:buSzTx/>
              <a:buFont typeface="Arial" panose="020B0604020202020204" pitchFamily="34" charset="0"/>
              <a:buChar char="•"/>
              <a:tabLst/>
              <a:defRPr lang="en-US" smtClean="0">
                <a:solidFill>
                  <a:schemeClr val="bg1"/>
                </a:solidFill>
              </a:defRPr>
            </a:lvl1pPr>
            <a:lvl2pPr marL="428625" marR="0" indent="-145257" algn="l" defTabSz="914400" rtl="0" eaLnBrk="1" fontAlgn="auto" latinLnBrk="0" hangingPunct="1">
              <a:lnSpc>
                <a:spcPct val="100000"/>
              </a:lnSpc>
              <a:spcBef>
                <a:spcPts val="0"/>
              </a:spcBef>
              <a:spcAft>
                <a:spcPts val="1500"/>
              </a:spcAft>
              <a:buClr>
                <a:schemeClr val="bg1"/>
              </a:buClr>
              <a:buSzTx/>
              <a:buFont typeface="Arial" panose="020B0604020202020204" pitchFamily="34" charset="0"/>
              <a:buChar char="•"/>
              <a:tabLst/>
              <a:defRPr lang="en-US" dirty="0" smtClean="0">
                <a:solidFill>
                  <a:schemeClr val="bg1"/>
                </a:solidFill>
              </a:defRPr>
            </a:lvl2pPr>
            <a:lvl3pPr marL="714375" marR="0" indent="-147638" algn="l" defTabSz="914400" rtl="0" eaLnBrk="1" fontAlgn="auto" latinLnBrk="0" hangingPunct="1">
              <a:lnSpc>
                <a:spcPct val="100000"/>
              </a:lnSpc>
              <a:spcBef>
                <a:spcPts val="0"/>
              </a:spcBef>
              <a:spcAft>
                <a:spcPts val="1500"/>
              </a:spcAft>
              <a:buClr>
                <a:schemeClr val="bg1"/>
              </a:buClr>
              <a:buSzTx/>
              <a:buFont typeface="Arial" panose="020B0604020202020204" pitchFamily="34" charset="0"/>
              <a:buChar char="•"/>
              <a:tabLst/>
              <a:defRPr lang="en-US" dirty="0" smtClean="0">
                <a:solidFill>
                  <a:schemeClr val="bg1"/>
                </a:solidFill>
              </a:defRPr>
            </a:lvl3pPr>
            <a:lvl4pPr marL="1000125" marR="0" indent="-150019" algn="l" defTabSz="914400" rtl="0" eaLnBrk="1" fontAlgn="auto" latinLnBrk="0" hangingPunct="1">
              <a:lnSpc>
                <a:spcPct val="100000"/>
              </a:lnSpc>
              <a:spcBef>
                <a:spcPts val="0"/>
              </a:spcBef>
              <a:spcAft>
                <a:spcPts val="1500"/>
              </a:spcAft>
              <a:buClr>
                <a:schemeClr val="bg1"/>
              </a:buClr>
              <a:buSzTx/>
              <a:buFont typeface="Arial" panose="020B0604020202020204" pitchFamily="34" charset="0"/>
              <a:buChar char="•"/>
              <a:tabLst/>
              <a:defRPr lang="en-US" dirty="0" smtClean="0">
                <a:solidFill>
                  <a:schemeClr val="bg1"/>
                </a:solidFill>
              </a:defRPr>
            </a:lvl4pPr>
            <a:lvl5pPr marL="1285875" marR="0" indent="-152400" algn="l" defTabSz="914400" rtl="0" eaLnBrk="1" fontAlgn="auto" latinLnBrk="0" hangingPunct="1">
              <a:lnSpc>
                <a:spcPct val="100000"/>
              </a:lnSpc>
              <a:spcBef>
                <a:spcPts val="0"/>
              </a:spcBef>
              <a:spcAft>
                <a:spcPts val="1500"/>
              </a:spcAft>
              <a:buClr>
                <a:schemeClr val="bg1"/>
              </a:buClr>
              <a:buSzTx/>
              <a:buFont typeface="Arial" panose="020B0604020202020204" pitchFamily="34" charset="0"/>
              <a:buChar char="•"/>
              <a:tabLst/>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88F813D3-270D-1743-AC1F-38F52F4492FB}"/>
              </a:ext>
            </a:extLst>
          </p:cNvPr>
          <p:cNvSpPr>
            <a:spLocks noGrp="1"/>
          </p:cNvSpPr>
          <p:nvPr>
            <p:ph type="title"/>
          </p:nvPr>
        </p:nvSpPr>
        <p:spPr>
          <a:xfrm>
            <a:off x="334496" y="268589"/>
            <a:ext cx="2618254" cy="1531053"/>
          </a:xfrm>
        </p:spPr>
        <p:txBody>
          <a:bodyPr/>
          <a:lstStyle>
            <a:lvl1pPr>
              <a:defRPr>
                <a:ln w="9525">
                  <a:noFill/>
                </a:ln>
                <a:solidFill>
                  <a:schemeClr val="bg1"/>
                </a:solidFill>
              </a:defRPr>
            </a:lvl1pPr>
          </a:lstStyle>
          <a:p>
            <a:r>
              <a:rPr lang="en-US"/>
              <a:t>Click to edit Master title style</a:t>
            </a:r>
            <a:endParaRPr lang="en-US" dirty="0"/>
          </a:p>
        </p:txBody>
      </p:sp>
      <p:sp>
        <p:nvSpPr>
          <p:cNvPr id="10" name="Freeform 5">
            <a:extLst>
              <a:ext uri="{FF2B5EF4-FFF2-40B4-BE49-F238E27FC236}">
                <a16:creationId xmlns:a16="http://schemas.microsoft.com/office/drawing/2014/main" id="{E7BB7588-CE9D-4742-B223-D25F404315E6}"/>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972252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Full Screen w PostIts 0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21AA0E-9E2E-CD48-B732-33823216CA71}"/>
              </a:ext>
            </a:extLst>
          </p:cNvPr>
          <p:cNvSpPr>
            <a:spLocks noGrp="1"/>
          </p:cNvSpPr>
          <p:nvPr>
            <p:ph type="pic" sz="quarter" idx="12" hasCustomPrompt="1"/>
          </p:nvPr>
        </p:nvSpPr>
        <p:spPr bwMode="white">
          <a:xfrm>
            <a:off x="0" y="0"/>
            <a:ext cx="12193524"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dirty="0"/>
              <a:t>Click icon in the center of slide to add picture</a:t>
            </a:r>
          </a:p>
          <a:p>
            <a:pPr marR="0" lvl="0" fontAlgn="auto">
              <a:buSzTx/>
              <a:tabLst/>
            </a:pPr>
            <a:endParaRPr lang="en-US" dirty="0"/>
          </a:p>
          <a:p>
            <a:pPr marR="0" lvl="0" fontAlgn="auto">
              <a:buSzTx/>
              <a:tabLst/>
            </a:pPr>
            <a:endParaRPr lang="en-US" dirty="0"/>
          </a:p>
        </p:txBody>
      </p:sp>
      <p:sp>
        <p:nvSpPr>
          <p:cNvPr id="3" name="Footer Placeholder 2">
            <a:extLst>
              <a:ext uri="{FF2B5EF4-FFF2-40B4-BE49-F238E27FC236}">
                <a16:creationId xmlns:a16="http://schemas.microsoft.com/office/drawing/2014/main" id="{90DE15A5-4D9F-1F4C-A2FE-BCE9333BF5EC}"/>
              </a:ext>
            </a:extLst>
          </p:cNvPr>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F41D764D-58D3-C848-A5CF-E3744B83DFB7}"/>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13" name="Title 12">
            <a:extLst>
              <a:ext uri="{FF2B5EF4-FFF2-40B4-BE49-F238E27FC236}">
                <a16:creationId xmlns:a16="http://schemas.microsoft.com/office/drawing/2014/main" id="{58C4667B-36E6-384D-9236-5ED44E3130B6}"/>
              </a:ext>
            </a:extLst>
          </p:cNvPr>
          <p:cNvSpPr>
            <a:spLocks noGrp="1"/>
          </p:cNvSpPr>
          <p:nvPr>
            <p:ph type="title"/>
          </p:nvPr>
        </p:nvSpPr>
        <p:spPr>
          <a:xfrm>
            <a:off x="360426" y="365760"/>
            <a:ext cx="2878074" cy="2034540"/>
          </a:xfrm>
          <a:solidFill>
            <a:schemeClr val="tx2"/>
          </a:solidFill>
          <a:ln w="12700">
            <a:noFill/>
          </a:ln>
        </p:spPr>
        <p:txBody>
          <a:bodyPr vert="horz" lIns="182880" tIns="91440" rIns="182880" bIns="155448" rtlCol="0" anchor="t" anchorCtr="0">
            <a:noAutofit/>
          </a:bodyPr>
          <a:lstStyle>
            <a:lvl1pPr>
              <a:defRPr lang="en-US" dirty="0">
                <a:ln w="9525">
                  <a:noFill/>
                </a:ln>
                <a:solidFill>
                  <a:schemeClr val="bg1"/>
                </a:solidFill>
              </a:defRPr>
            </a:lvl1pPr>
          </a:lstStyle>
          <a:p>
            <a:pPr marL="0" lvl="0" indent="0">
              <a:spcAft>
                <a:spcPts val="1500"/>
              </a:spcAft>
              <a:buFont typeface="Arial" panose="020B0604020202020204" pitchFamily="34" charset="0"/>
            </a:pPr>
            <a:r>
              <a:rPr lang="en-US"/>
              <a:t>Click to edit Master title style</a:t>
            </a:r>
            <a:endParaRPr lang="en-US" dirty="0"/>
          </a:p>
        </p:txBody>
      </p:sp>
      <p:sp>
        <p:nvSpPr>
          <p:cNvPr id="10" name="Content Placeholder 4">
            <a:extLst>
              <a:ext uri="{FF2B5EF4-FFF2-40B4-BE49-F238E27FC236}">
                <a16:creationId xmlns:a16="http://schemas.microsoft.com/office/drawing/2014/main" id="{31751B68-E87A-4B97-835D-658C3BACD65D}"/>
              </a:ext>
            </a:extLst>
          </p:cNvPr>
          <p:cNvSpPr>
            <a:spLocks noGrp="1"/>
          </p:cNvSpPr>
          <p:nvPr>
            <p:ph sz="quarter" idx="13"/>
          </p:nvPr>
        </p:nvSpPr>
        <p:spPr>
          <a:xfrm>
            <a:off x="3238500" y="2400300"/>
            <a:ext cx="2857500" cy="2057400"/>
          </a:xfrm>
          <a:solidFill>
            <a:schemeClr val="bg1"/>
          </a:solidFill>
        </p:spPr>
        <p:txBody>
          <a:bodyPr tIns="137160" rIns="18288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F1C653A3-8262-4F9A-8527-7328B9E7EFFC}"/>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096980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5_Full Screen w PostIts 0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21AA0E-9E2E-CD48-B732-33823216CA71}"/>
              </a:ext>
            </a:extLst>
          </p:cNvPr>
          <p:cNvSpPr>
            <a:spLocks noGrp="1"/>
          </p:cNvSpPr>
          <p:nvPr>
            <p:ph type="pic" sz="quarter" idx="12" hasCustomPrompt="1"/>
          </p:nvPr>
        </p:nvSpPr>
        <p:spPr bwMode="white">
          <a:xfrm>
            <a:off x="0" y="0"/>
            <a:ext cx="12193524" cy="6858000"/>
          </a:xfrm>
          <a:solidFill>
            <a:schemeClr val="bg1">
              <a:lumMod val="85000"/>
            </a:schemeClr>
          </a:solidFill>
        </p:spPr>
        <p:txBody>
          <a:bodyPr/>
          <a:lstStyle>
            <a:lvl1pPr marL="142875" marR="0" indent="-142875" algn="l" defTabSz="914400" rtl="0" eaLnBrk="1" fontAlgn="auto" latinLnBrk="0" hangingPunct="1">
              <a:lnSpc>
                <a:spcPct val="100000"/>
              </a:lnSpc>
              <a:spcBef>
                <a:spcPts val="0"/>
              </a:spcBef>
              <a:spcAft>
                <a:spcPts val="1500"/>
              </a:spcAft>
              <a:buClr>
                <a:schemeClr val="tx2"/>
              </a:buClr>
              <a:buSzTx/>
              <a:buFont typeface="Arial" panose="020B0604020202020204" pitchFamily="34" charset="0"/>
              <a:buChar char="•"/>
              <a:tabLst/>
              <a:defRPr/>
            </a:lvl1pPr>
          </a:lstStyle>
          <a:p>
            <a:pPr marL="142875" marR="0" lvl="0" indent="-142875" algn="l" defTabSz="914400" rtl="0" eaLnBrk="1" fontAlgn="auto" latinLnBrk="0" hangingPunct="1">
              <a:lnSpc>
                <a:spcPct val="100000"/>
              </a:lnSpc>
              <a:spcBef>
                <a:spcPts val="0"/>
              </a:spcBef>
              <a:spcAft>
                <a:spcPts val="1500"/>
              </a:spcAft>
              <a:buClr>
                <a:schemeClr val="tx2"/>
              </a:buClr>
              <a:buSzTx/>
              <a:buFont typeface="Arial" panose="020B0604020202020204" pitchFamily="34" charset="0"/>
              <a:buChar char="•"/>
              <a:tabLst/>
              <a:defRPr/>
            </a:pPr>
            <a:r>
              <a:rPr lang="en-US"/>
              <a:t>Click icon in the center of slide to add picture</a:t>
            </a:r>
          </a:p>
          <a:p>
            <a:endParaRPr lang="en-US"/>
          </a:p>
          <a:p>
            <a:endParaRPr lang="en-US"/>
          </a:p>
        </p:txBody>
      </p:sp>
      <p:sp>
        <p:nvSpPr>
          <p:cNvPr id="3" name="Footer Placeholder 2">
            <a:extLst>
              <a:ext uri="{FF2B5EF4-FFF2-40B4-BE49-F238E27FC236}">
                <a16:creationId xmlns:a16="http://schemas.microsoft.com/office/drawing/2014/main" id="{90DE15A5-4D9F-1F4C-A2FE-BCE9333BF5EC}"/>
              </a:ext>
            </a:extLst>
          </p:cNvPr>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F41D764D-58D3-C848-A5CF-E3744B83DFB7}"/>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13" name="Title 12">
            <a:extLst>
              <a:ext uri="{FF2B5EF4-FFF2-40B4-BE49-F238E27FC236}">
                <a16:creationId xmlns:a16="http://schemas.microsoft.com/office/drawing/2014/main" id="{58C4667B-36E6-384D-9236-5ED44E3130B6}"/>
              </a:ext>
            </a:extLst>
          </p:cNvPr>
          <p:cNvSpPr>
            <a:spLocks noGrp="1"/>
          </p:cNvSpPr>
          <p:nvPr>
            <p:ph type="title"/>
          </p:nvPr>
        </p:nvSpPr>
        <p:spPr>
          <a:xfrm>
            <a:off x="6094476" y="365760"/>
            <a:ext cx="2878074" cy="2034540"/>
          </a:xfrm>
          <a:solidFill>
            <a:schemeClr val="tx2"/>
          </a:solidFill>
          <a:ln w="12700">
            <a:noFill/>
          </a:ln>
        </p:spPr>
        <p:txBody>
          <a:bodyPr vert="horz" lIns="182880" tIns="91440" rIns="182880" bIns="155448" rtlCol="0" anchor="t" anchorCtr="0">
            <a:noAutofit/>
          </a:bodyPr>
          <a:lstStyle>
            <a:lvl1pPr>
              <a:defRPr lang="en-US" dirty="0">
                <a:ln w="9525">
                  <a:noFill/>
                </a:ln>
                <a:solidFill>
                  <a:schemeClr val="bg1"/>
                </a:solidFill>
              </a:defRPr>
            </a:lvl1pPr>
          </a:lstStyle>
          <a:p>
            <a:pPr marL="0" lvl="0" indent="0">
              <a:spcAft>
                <a:spcPts val="1500"/>
              </a:spcAft>
              <a:buFont typeface="Arial" panose="020B0604020202020204" pitchFamily="34" charset="0"/>
            </a:pPr>
            <a:r>
              <a:rPr lang="en-US"/>
              <a:t>Click to edit Master title style</a:t>
            </a:r>
            <a:endParaRPr lang="en-US" dirty="0"/>
          </a:p>
        </p:txBody>
      </p:sp>
      <p:sp>
        <p:nvSpPr>
          <p:cNvPr id="10" name="Content Placeholder 4">
            <a:extLst>
              <a:ext uri="{FF2B5EF4-FFF2-40B4-BE49-F238E27FC236}">
                <a16:creationId xmlns:a16="http://schemas.microsoft.com/office/drawing/2014/main" id="{53601784-4D78-4579-A49D-1EDD743CA563}"/>
              </a:ext>
            </a:extLst>
          </p:cNvPr>
          <p:cNvSpPr>
            <a:spLocks noGrp="1"/>
          </p:cNvSpPr>
          <p:nvPr>
            <p:ph sz="quarter" idx="13"/>
          </p:nvPr>
        </p:nvSpPr>
        <p:spPr>
          <a:xfrm>
            <a:off x="8972550" y="2400300"/>
            <a:ext cx="2857500" cy="2057400"/>
          </a:xfrm>
          <a:solidFill>
            <a:schemeClr val="bg1"/>
          </a:solidFill>
        </p:spPr>
        <p:txBody>
          <a:bodyPr tIns="137160" rIns="18288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C61EE1A6-374C-4286-991A-A0E6E6BC0F51}"/>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928055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Single Column - Purp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5D1C46-DA5B-44B3-B594-6A390F5F6E6E}"/>
              </a:ext>
            </a:extLst>
          </p:cNvPr>
          <p:cNvSpPr/>
          <p:nvPr userDrawn="1"/>
        </p:nvSpPr>
        <p:spPr bwMode="white">
          <a:xfrm>
            <a:off x="0" y="0"/>
            <a:ext cx="32385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lIns="182880"/>
          <a:lstStyle/>
          <a:p>
            <a:endParaRPr lang="en-US" dirty="0"/>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p>
            <a:fld id="{762E77F0-FB5B-4E8E-9BC9-34F14560A017}" type="slidenum">
              <a:rPr lang="en-US" smtClean="0"/>
              <a:pPr/>
              <a:t>‹#›</a:t>
            </a:fld>
            <a:endParaRPr lang="en-US"/>
          </a:p>
        </p:txBody>
      </p:sp>
      <p:sp>
        <p:nvSpPr>
          <p:cNvPr id="7" name="Text Placeholder 6">
            <a:extLst>
              <a:ext uri="{FF2B5EF4-FFF2-40B4-BE49-F238E27FC236}">
                <a16:creationId xmlns:a16="http://schemas.microsoft.com/office/drawing/2014/main" id="{0C6E8562-C69B-42CE-9B97-C49901A78C63}"/>
              </a:ext>
            </a:extLst>
          </p:cNvPr>
          <p:cNvSpPr>
            <a:spLocks noGrp="1"/>
          </p:cNvSpPr>
          <p:nvPr>
            <p:ph type="body" sz="quarter" idx="12"/>
          </p:nvPr>
        </p:nvSpPr>
        <p:spPr>
          <a:xfrm>
            <a:off x="3238500" y="310896"/>
            <a:ext cx="8580120" cy="6176772"/>
          </a:xfrm>
        </p:spPr>
        <p:txBody>
          <a:bodyPr vert="horz" lIns="182880" tIns="0" rIns="0" bIns="0" rtlCol="0">
            <a:noAutofit/>
          </a:bodyPr>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dirty="0"/>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dirty="0"/>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dirty="0"/>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dirty="0"/>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a:extLst>
              <a:ext uri="{FF2B5EF4-FFF2-40B4-BE49-F238E27FC236}">
                <a16:creationId xmlns:a16="http://schemas.microsoft.com/office/drawing/2014/main" id="{CEE0D214-5EFB-4536-817F-2F16EEFF0DD4}"/>
              </a:ext>
            </a:extLst>
          </p:cNvPr>
          <p:cNvSpPr>
            <a:spLocks noGrp="1"/>
          </p:cNvSpPr>
          <p:nvPr>
            <p:ph type="body" sz="quarter" idx="13" hasCustomPrompt="1"/>
          </p:nvPr>
        </p:nvSpPr>
        <p:spPr>
          <a:xfrm>
            <a:off x="344487" y="1843749"/>
            <a:ext cx="2608263" cy="1140245"/>
          </a:xfrm>
        </p:spPr>
        <p:txBody>
          <a:bodyPr lIns="0" tIns="0" rIns="0">
            <a:noAutofit/>
          </a:bodyPr>
          <a:lstStyle>
            <a:lvl1pPr marL="0" indent="0" algn="l" fontAlgn="base">
              <a:lnSpc>
                <a:spcPct val="100000"/>
              </a:lnSpc>
              <a:spcBef>
                <a:spcPts val="0"/>
              </a:spcBef>
              <a:buFont typeface="Arial" panose="020B0604020202020204" pitchFamily="34" charset="0"/>
              <a:buNone/>
              <a:defRPr lang="en-US" sz="1900" kern="1200" dirty="0">
                <a:ln w="3175">
                  <a:noFill/>
                </a:ln>
                <a:solidFill>
                  <a:schemeClr val="bg1"/>
                </a:solidFill>
                <a:latin typeface="+mn-lt"/>
                <a:ea typeface="+mn-ea"/>
                <a:cs typeface="+mn-cs"/>
              </a:defRPr>
            </a:lvl1pPr>
          </a:lstStyle>
          <a:p>
            <a:r>
              <a:rPr lang="en-US" dirty="0"/>
              <a:t>Subtitle or callout if needed, all titles and subtitles are sentence case </a:t>
            </a:r>
          </a:p>
        </p:txBody>
      </p:sp>
      <p:sp>
        <p:nvSpPr>
          <p:cNvPr id="5" name="Title 4">
            <a:extLst>
              <a:ext uri="{FF2B5EF4-FFF2-40B4-BE49-F238E27FC236}">
                <a16:creationId xmlns:a16="http://schemas.microsoft.com/office/drawing/2014/main" id="{34064204-D3C0-994D-BBAC-5C11DF588005}"/>
              </a:ext>
            </a:extLst>
          </p:cNvPr>
          <p:cNvSpPr>
            <a:spLocks noGrp="1"/>
          </p:cNvSpPr>
          <p:nvPr>
            <p:ph type="title"/>
          </p:nvPr>
        </p:nvSpPr>
        <p:spPr>
          <a:xfrm>
            <a:off x="334497" y="268589"/>
            <a:ext cx="2620793" cy="1531053"/>
          </a:xfrm>
        </p:spPr>
        <p:txBody>
          <a:bodyPr/>
          <a:lstStyle>
            <a:lvl1pPr>
              <a:defRPr>
                <a:solidFill>
                  <a:schemeClr val="bg1"/>
                </a:solidFill>
              </a:defRPr>
            </a:lvl1pPr>
          </a:lstStyle>
          <a:p>
            <a:r>
              <a:rPr lang="en-US"/>
              <a:t>Click to edit Master title style</a:t>
            </a:r>
            <a:endParaRPr lang="en-US" dirty="0"/>
          </a:p>
        </p:txBody>
      </p:sp>
      <p:sp>
        <p:nvSpPr>
          <p:cNvPr id="10" name="Freeform 5">
            <a:extLst>
              <a:ext uri="{FF2B5EF4-FFF2-40B4-BE49-F238E27FC236}">
                <a16:creationId xmlns:a16="http://schemas.microsoft.com/office/drawing/2014/main" id="{43AB535F-E0B5-4AFC-9D6C-1AE62F7D5FB9}"/>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22206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F0610-AC55-8F44-A451-3A709DDC1998}"/>
              </a:ext>
            </a:extLst>
          </p:cNvPr>
          <p:cNvSpPr>
            <a:spLocks noGrp="1"/>
          </p:cNvSpPr>
          <p:nvPr>
            <p:ph type="title"/>
          </p:nvPr>
        </p:nvSpPr>
        <p:spPr>
          <a:xfrm>
            <a:off x="334496" y="268589"/>
            <a:ext cx="11495554" cy="607712"/>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476EBF41-6E4F-CC45-9467-0CE6DA4A5B1A}"/>
              </a:ext>
            </a:extLst>
          </p:cNvPr>
          <p:cNvSpPr>
            <a:spLocks noGrp="1"/>
          </p:cNvSpPr>
          <p:nvPr>
            <p:ph type="ftr" sz="quarter" idx="10"/>
          </p:nvPr>
        </p:nvSpPr>
        <p:spPr/>
        <p:txBody>
          <a:bodyPr lIns="182880"/>
          <a:lstStyle/>
          <a:p>
            <a:endParaRPr lang="en-US"/>
          </a:p>
        </p:txBody>
      </p:sp>
      <p:sp>
        <p:nvSpPr>
          <p:cNvPr id="4" name="Slide Number Placeholder 3">
            <a:extLst>
              <a:ext uri="{FF2B5EF4-FFF2-40B4-BE49-F238E27FC236}">
                <a16:creationId xmlns:a16="http://schemas.microsoft.com/office/drawing/2014/main" id="{A82870D3-B21C-6F49-A89A-D8B3AEF5AC9C}"/>
              </a:ext>
            </a:extLst>
          </p:cNvPr>
          <p:cNvSpPr>
            <a:spLocks noGrp="1"/>
          </p:cNvSpPr>
          <p:nvPr>
            <p:ph type="sldNum" sz="quarter" idx="11"/>
          </p:nvPr>
        </p:nvSpPr>
        <p:spPr/>
        <p:txBody>
          <a:bodyPr/>
          <a:lstStyle/>
          <a:p>
            <a:fld id="{762E77F0-FB5B-4E8E-9BC9-34F14560A017}" type="slidenum">
              <a:rPr lang="en-US" smtClean="0"/>
              <a:pPr/>
              <a:t>‹#›</a:t>
            </a:fld>
            <a:endParaRPr lang="en-US"/>
          </a:p>
        </p:txBody>
      </p:sp>
      <p:pic>
        <p:nvPicPr>
          <p:cNvPr id="6" name="Picture 5">
            <a:extLst>
              <a:ext uri="{FF2B5EF4-FFF2-40B4-BE49-F238E27FC236}">
                <a16:creationId xmlns:a16="http://schemas.microsoft.com/office/drawing/2014/main" id="{3F9E8279-BFE3-42FA-89A5-BD1779547B5B}"/>
              </a:ext>
            </a:extLst>
          </p:cNvPr>
          <p:cNvPicPr>
            <a:picLocks noChangeAspect="1"/>
          </p:cNvPicPr>
          <p:nvPr userDrawn="1"/>
        </p:nvPicPr>
        <p:blipFill>
          <a:blip r:embed="rId2"/>
          <a:stretch>
            <a:fillRect/>
          </a:stretch>
        </p:blipFill>
        <p:spPr>
          <a:xfrm>
            <a:off x="327905" y="6297282"/>
            <a:ext cx="1483255" cy="461087"/>
          </a:xfrm>
          <a:prstGeom prst="rect">
            <a:avLst/>
          </a:prstGeom>
        </p:spPr>
      </p:pic>
    </p:spTree>
    <p:extLst>
      <p:ext uri="{BB962C8B-B14F-4D97-AF65-F5344CB8AC3E}">
        <p14:creationId xmlns:p14="http://schemas.microsoft.com/office/powerpoint/2010/main" val="7094675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Three Quarters Image Slide">
    <p:bg>
      <p:bgPr>
        <a:solidFill>
          <a:schemeClr val="accent2"/>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30FBA71-49B8-5848-9C59-635D2786CAFC}"/>
              </a:ext>
            </a:extLst>
          </p:cNvPr>
          <p:cNvSpPr>
            <a:spLocks noGrp="1"/>
          </p:cNvSpPr>
          <p:nvPr>
            <p:ph type="pic" sz="quarter" idx="14" hasCustomPrompt="1"/>
          </p:nvPr>
        </p:nvSpPr>
        <p:spPr bwMode="white">
          <a:xfrm>
            <a:off x="3238500" y="0"/>
            <a:ext cx="8953500"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a:t>Click icon in the center of box to add picture</a:t>
            </a:r>
          </a:p>
          <a:p>
            <a:pPr marR="0" lvl="0" fontAlgn="auto">
              <a:buSzTx/>
              <a:tabLst/>
            </a:pPr>
            <a:endParaRPr lang="en-US"/>
          </a:p>
          <a:p>
            <a:pPr marR="0" lvl="0" fontAlgn="auto">
              <a:buSzTx/>
              <a:tabLst/>
            </a:pPr>
            <a:endParaRPr lang="en-US"/>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5" name="Title 4">
            <a:extLst>
              <a:ext uri="{FF2B5EF4-FFF2-40B4-BE49-F238E27FC236}">
                <a16:creationId xmlns:a16="http://schemas.microsoft.com/office/drawing/2014/main" id="{F2ACCC36-2E9C-6D4C-BB6B-7A9BA138E936}"/>
              </a:ext>
            </a:extLst>
          </p:cNvPr>
          <p:cNvSpPr>
            <a:spLocks noGrp="1"/>
          </p:cNvSpPr>
          <p:nvPr>
            <p:ph type="title"/>
          </p:nvPr>
        </p:nvSpPr>
        <p:spPr>
          <a:xfrm>
            <a:off x="334496" y="268589"/>
            <a:ext cx="2618254" cy="1531053"/>
          </a:xfrm>
        </p:spPr>
        <p:txBody>
          <a:bodyPr/>
          <a:lstStyle>
            <a:lvl1pPr>
              <a:defRPr>
                <a:ln w="9525">
                  <a:noFill/>
                </a:ln>
                <a:solidFill>
                  <a:schemeClr val="bg1"/>
                </a:solidFill>
              </a:defRPr>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974D1DD3-642B-4C79-A73C-241B70A94F6C}"/>
              </a:ext>
            </a:extLst>
          </p:cNvPr>
          <p:cNvSpPr>
            <a:spLocks noGrp="1"/>
          </p:cNvSpPr>
          <p:nvPr>
            <p:ph type="body" sz="quarter" idx="13" hasCustomPrompt="1"/>
          </p:nvPr>
        </p:nvSpPr>
        <p:spPr>
          <a:xfrm>
            <a:off x="344487" y="1843749"/>
            <a:ext cx="2608263" cy="1140245"/>
          </a:xfrm>
        </p:spPr>
        <p:txBody>
          <a:bodyPr lIns="0" tIns="0" rIns="0">
            <a:noAutofit/>
          </a:bodyPr>
          <a:lstStyle>
            <a:lvl1pPr marL="0" indent="0" algn="l" fontAlgn="base">
              <a:lnSpc>
                <a:spcPct val="100000"/>
              </a:lnSpc>
              <a:spcBef>
                <a:spcPts val="0"/>
              </a:spcBef>
              <a:buFont typeface="Arial" panose="020B0604020202020204" pitchFamily="34" charset="0"/>
              <a:buNone/>
              <a:defRPr lang="en-US" sz="1900" kern="1200" dirty="0">
                <a:ln w="3175">
                  <a:noFill/>
                </a:ln>
                <a:solidFill>
                  <a:schemeClr val="bg1"/>
                </a:solidFill>
                <a:latin typeface="+mn-lt"/>
                <a:ea typeface="+mn-ea"/>
                <a:cs typeface="+mn-cs"/>
              </a:defRPr>
            </a:lvl1pPr>
          </a:lstStyle>
          <a:p>
            <a:r>
              <a:rPr lang="en-US" dirty="0"/>
              <a:t>Subtitle or callout if needed, all titles and subtitles are sentence case </a:t>
            </a:r>
          </a:p>
        </p:txBody>
      </p:sp>
      <p:sp>
        <p:nvSpPr>
          <p:cNvPr id="9" name="Freeform 5">
            <a:extLst>
              <a:ext uri="{FF2B5EF4-FFF2-40B4-BE49-F238E27FC236}">
                <a16:creationId xmlns:a16="http://schemas.microsoft.com/office/drawing/2014/main" id="{04DF168B-9213-4557-99CD-50DA1519142B}"/>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6918520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1/4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5A6104-2147-ED48-827D-CB214B123CF6}"/>
              </a:ext>
            </a:extLst>
          </p:cNvPr>
          <p:cNvSpPr/>
          <p:nvPr userDrawn="1"/>
        </p:nvSpPr>
        <p:spPr bwMode="white">
          <a:xfrm>
            <a:off x="0" y="0"/>
            <a:ext cx="6096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solidFill>
                <a:schemeClr val="bg1"/>
              </a:solidFill>
            </a:endParaRPr>
          </a:p>
        </p:txBody>
      </p:sp>
      <p:sp>
        <p:nvSpPr>
          <p:cNvPr id="2" name="Title 1">
            <a:extLst>
              <a:ext uri="{FF2B5EF4-FFF2-40B4-BE49-F238E27FC236}">
                <a16:creationId xmlns:a16="http://schemas.microsoft.com/office/drawing/2014/main" id="{4667B03D-3B0E-4A16-8455-9D5E13184485}"/>
              </a:ext>
            </a:extLst>
          </p:cNvPr>
          <p:cNvSpPr>
            <a:spLocks noGrp="1"/>
          </p:cNvSpPr>
          <p:nvPr>
            <p:ph type="title"/>
          </p:nvPr>
        </p:nvSpPr>
        <p:spPr>
          <a:xfrm>
            <a:off x="333757" y="269748"/>
            <a:ext cx="5188503" cy="2347946"/>
          </a:xfrm>
          <a:ln w="12700">
            <a:noFill/>
          </a:ln>
        </p:spPr>
        <p:txBody>
          <a:bodyPr vert="horz" lIns="0" tIns="0" rIns="0" bIns="0" rtlCol="0" anchor="t" anchorCtr="0">
            <a:noAutofit/>
          </a:bodyPr>
          <a:lstStyle>
            <a:lvl1pPr>
              <a:defRPr lang="en-US" dirty="0">
                <a:ln w="9525">
                  <a:noFill/>
                </a:ln>
                <a:solidFill>
                  <a:schemeClr val="bg1"/>
                </a:solidFill>
              </a:defRPr>
            </a:lvl1pPr>
          </a:lstStyle>
          <a:p>
            <a:pPr marL="0" lvl="0"/>
            <a:r>
              <a:rPr lang="en-US" dirty="0"/>
              <a:t>Click to edit Master title style</a:t>
            </a:r>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7" name="Text Placeholder 6">
            <a:extLst>
              <a:ext uri="{FF2B5EF4-FFF2-40B4-BE49-F238E27FC236}">
                <a16:creationId xmlns:a16="http://schemas.microsoft.com/office/drawing/2014/main" id="{0C6E8562-C69B-42CE-9B97-C49901A78C63}"/>
              </a:ext>
            </a:extLst>
          </p:cNvPr>
          <p:cNvSpPr>
            <a:spLocks noGrp="1"/>
          </p:cNvSpPr>
          <p:nvPr>
            <p:ph type="body" sz="quarter" idx="12"/>
          </p:nvPr>
        </p:nvSpPr>
        <p:spPr>
          <a:xfrm>
            <a:off x="348146" y="3911602"/>
            <a:ext cx="2604228" cy="2551857"/>
          </a:xfrm>
        </p:spPr>
        <p:txBody>
          <a:bodyPr lIns="0">
            <a:noAutofit/>
          </a:bodyPr>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15">
            <a:extLst>
              <a:ext uri="{FF2B5EF4-FFF2-40B4-BE49-F238E27FC236}">
                <a16:creationId xmlns:a16="http://schemas.microsoft.com/office/drawing/2014/main" id="{E7D95B2B-F8E6-DF49-975B-2D0856FD7834}"/>
              </a:ext>
            </a:extLst>
          </p:cNvPr>
          <p:cNvSpPr>
            <a:spLocks noGrp="1"/>
          </p:cNvSpPr>
          <p:nvPr>
            <p:ph type="pic" sz="quarter" idx="13" hasCustomPrompt="1"/>
          </p:nvPr>
        </p:nvSpPr>
        <p:spPr bwMode="white">
          <a:xfrm>
            <a:off x="6094476" y="0"/>
            <a:ext cx="6094476" cy="3429000"/>
          </a:xfrm>
          <a:solidFill>
            <a:schemeClr val="bg1">
              <a:lumMod val="75000"/>
            </a:schemeClr>
          </a:solidFill>
        </p:spPr>
        <p:txBody>
          <a:bodyPr/>
          <a:lstStyle>
            <a:lvl1pPr marL="142875" marR="0" indent="-142875" algn="l" defTabSz="914400" rtl="0" eaLnBrk="1" fontAlgn="auto" latinLnBrk="0" hangingPunct="1">
              <a:lnSpc>
                <a:spcPct val="100000"/>
              </a:lnSpc>
              <a:spcBef>
                <a:spcPts val="0"/>
              </a:spcBef>
              <a:spcAft>
                <a:spcPts val="1500"/>
              </a:spcAft>
              <a:buClr>
                <a:schemeClr val="tx2"/>
              </a:buClr>
              <a:buSzTx/>
              <a:buFont typeface="Arial" panose="020B0604020202020204" pitchFamily="34" charset="0"/>
              <a:buChar char="•"/>
              <a:tabLst/>
              <a:defRPr>
                <a:solidFill>
                  <a:schemeClr val="bg1"/>
                </a:solidFill>
              </a:defRPr>
            </a:lvl1pPr>
          </a:lstStyle>
          <a:p>
            <a:pPr marL="142875" marR="0" lvl="0" indent="-142875" algn="l" defTabSz="914400" rtl="0" eaLnBrk="1" fontAlgn="auto" latinLnBrk="0" hangingPunct="1">
              <a:lnSpc>
                <a:spcPct val="100000"/>
              </a:lnSpc>
              <a:spcBef>
                <a:spcPts val="0"/>
              </a:spcBef>
              <a:spcAft>
                <a:spcPts val="1500"/>
              </a:spcAft>
              <a:buClr>
                <a:schemeClr val="tx2"/>
              </a:buClr>
              <a:buSzTx/>
              <a:buFont typeface="Arial" panose="020B0604020202020204" pitchFamily="34" charset="0"/>
              <a:buChar char="•"/>
              <a:tabLst/>
              <a:defRPr/>
            </a:pPr>
            <a:r>
              <a:rPr lang="en-US"/>
              <a:t>Click icon in the center of box to add picture</a:t>
            </a:r>
          </a:p>
          <a:p>
            <a:endParaRPr lang="en-US"/>
          </a:p>
          <a:p>
            <a:endParaRPr lang="en-US"/>
          </a:p>
        </p:txBody>
      </p:sp>
      <p:sp>
        <p:nvSpPr>
          <p:cNvPr id="18" name="Text Placeholder 17">
            <a:extLst>
              <a:ext uri="{FF2B5EF4-FFF2-40B4-BE49-F238E27FC236}">
                <a16:creationId xmlns:a16="http://schemas.microsoft.com/office/drawing/2014/main" id="{7C815302-58BA-544A-A70E-11B5AE7C074B}"/>
              </a:ext>
            </a:extLst>
          </p:cNvPr>
          <p:cNvSpPr>
            <a:spLocks noGrp="1"/>
          </p:cNvSpPr>
          <p:nvPr>
            <p:ph type="body" sz="quarter" idx="14" hasCustomPrompt="1"/>
          </p:nvPr>
        </p:nvSpPr>
        <p:spPr>
          <a:xfrm>
            <a:off x="344487" y="3564208"/>
            <a:ext cx="2608263" cy="392906"/>
          </a:xfrm>
        </p:spPr>
        <p:txBody>
          <a:bodyPr vert="horz" lIns="0" tIns="0" rIns="0" bIns="0" rtlCol="0">
            <a:noAutofit/>
          </a:bodyPr>
          <a:lstStyle>
            <a:lvl1pPr marL="0" indent="0">
              <a:buNone/>
              <a:defRPr lang="en-US" sz="1900">
                <a:ln w="3175">
                  <a:noFill/>
                </a:ln>
                <a:solidFill>
                  <a:schemeClr val="bg1"/>
                </a:solidFill>
              </a:defRPr>
            </a:lvl1pPr>
          </a:lstStyle>
          <a:p>
            <a:pPr lvl="0" fontAlgn="base"/>
            <a:r>
              <a:rPr lang="en-US" dirty="0"/>
              <a:t>Column Header 1</a:t>
            </a:r>
          </a:p>
        </p:txBody>
      </p:sp>
      <p:sp>
        <p:nvSpPr>
          <p:cNvPr id="22" name="Text Placeholder 21">
            <a:extLst>
              <a:ext uri="{FF2B5EF4-FFF2-40B4-BE49-F238E27FC236}">
                <a16:creationId xmlns:a16="http://schemas.microsoft.com/office/drawing/2014/main" id="{8E5A713F-3F9A-164E-8906-908A2E37AEDC}"/>
              </a:ext>
            </a:extLst>
          </p:cNvPr>
          <p:cNvSpPr>
            <a:spLocks noGrp="1"/>
          </p:cNvSpPr>
          <p:nvPr>
            <p:ph type="body" sz="quarter" idx="15" hasCustomPrompt="1"/>
          </p:nvPr>
        </p:nvSpPr>
        <p:spPr>
          <a:xfrm>
            <a:off x="3238501" y="3563605"/>
            <a:ext cx="2608263" cy="393192"/>
          </a:xfrm>
        </p:spPr>
        <p:txBody>
          <a:bodyPr vert="horz" lIns="0" tIns="0" rIns="0" bIns="0" rtlCol="0">
            <a:noAutofit/>
          </a:bodyPr>
          <a:lstStyle>
            <a:lvl1pPr marL="0" indent="0">
              <a:buNone/>
              <a:defRPr lang="en-US" sz="1900" kern="1200" dirty="0">
                <a:ln w="3175">
                  <a:noFill/>
                </a:ln>
                <a:solidFill>
                  <a:schemeClr val="bg1"/>
                </a:solidFill>
                <a:latin typeface="+mn-lt"/>
                <a:ea typeface="+mn-ea"/>
                <a:cs typeface="+mn-cs"/>
              </a:defRPr>
            </a:lvl1pPr>
          </a:lstStyle>
          <a:p>
            <a:pPr marL="0" lvl="0" indent="0" algn="l" defTabSz="914400" rtl="0" eaLnBrk="1" fontAlgn="base" latinLnBrk="0" hangingPunct="1">
              <a:lnSpc>
                <a:spcPct val="100000"/>
              </a:lnSpc>
              <a:spcBef>
                <a:spcPts val="0"/>
              </a:spcBef>
              <a:spcAft>
                <a:spcPts val="1500"/>
              </a:spcAft>
              <a:buClr>
                <a:schemeClr val="tx2"/>
              </a:buClr>
              <a:buFont typeface="Arial" panose="020B0604020202020204" pitchFamily="34" charset="0"/>
              <a:buNone/>
            </a:pPr>
            <a:r>
              <a:rPr lang="en-US" dirty="0"/>
              <a:t>Column Header 2</a:t>
            </a:r>
          </a:p>
        </p:txBody>
      </p:sp>
      <p:sp>
        <p:nvSpPr>
          <p:cNvPr id="24" name="Text Placeholder 23">
            <a:extLst>
              <a:ext uri="{FF2B5EF4-FFF2-40B4-BE49-F238E27FC236}">
                <a16:creationId xmlns:a16="http://schemas.microsoft.com/office/drawing/2014/main" id="{52B11054-EA62-C241-B60E-B5FC645F961F}"/>
              </a:ext>
            </a:extLst>
          </p:cNvPr>
          <p:cNvSpPr>
            <a:spLocks noGrp="1"/>
          </p:cNvSpPr>
          <p:nvPr>
            <p:ph type="body" sz="quarter" idx="16" hasCustomPrompt="1"/>
          </p:nvPr>
        </p:nvSpPr>
        <p:spPr>
          <a:xfrm>
            <a:off x="6096001" y="3563605"/>
            <a:ext cx="2608307" cy="393192"/>
          </a:xfrm>
        </p:spPr>
        <p:txBody>
          <a:bodyPr vert="horz" lIns="0" tIns="0" rIns="0" bIns="0" rtlCol="0">
            <a:noAutofit/>
          </a:bodyPr>
          <a:lstStyle>
            <a:lvl1pPr marL="0" indent="0">
              <a:buNone/>
              <a:defRPr lang="en-US" sz="1900" kern="1200" dirty="0">
                <a:ln w="3175">
                  <a:noFill/>
                </a:ln>
                <a:solidFill>
                  <a:schemeClr val="bg1"/>
                </a:solidFill>
                <a:latin typeface="+mn-lt"/>
                <a:ea typeface="+mn-ea"/>
                <a:cs typeface="+mn-cs"/>
              </a:defRPr>
            </a:lvl1pPr>
          </a:lstStyle>
          <a:p>
            <a:pPr marL="0" lvl="0" indent="0" algn="l" defTabSz="914400" rtl="0" eaLnBrk="1" fontAlgn="base" latinLnBrk="0" hangingPunct="1">
              <a:lnSpc>
                <a:spcPct val="100000"/>
              </a:lnSpc>
              <a:spcBef>
                <a:spcPts val="0"/>
              </a:spcBef>
              <a:spcAft>
                <a:spcPts val="1500"/>
              </a:spcAft>
              <a:buClr>
                <a:schemeClr val="tx2"/>
              </a:buClr>
              <a:buFont typeface="Arial" panose="020B0604020202020204" pitchFamily="34" charset="0"/>
              <a:buNone/>
            </a:pPr>
            <a:r>
              <a:rPr lang="en-US" dirty="0"/>
              <a:t>Column Header 3</a:t>
            </a:r>
          </a:p>
        </p:txBody>
      </p:sp>
      <p:sp>
        <p:nvSpPr>
          <p:cNvPr id="26" name="Text Placeholder 25">
            <a:extLst>
              <a:ext uri="{FF2B5EF4-FFF2-40B4-BE49-F238E27FC236}">
                <a16:creationId xmlns:a16="http://schemas.microsoft.com/office/drawing/2014/main" id="{5F174BBE-E3FD-3243-B5B9-46D5793B72E1}"/>
              </a:ext>
            </a:extLst>
          </p:cNvPr>
          <p:cNvSpPr>
            <a:spLocks noGrp="1"/>
          </p:cNvSpPr>
          <p:nvPr>
            <p:ph type="body" sz="quarter" idx="17" hasCustomPrompt="1"/>
          </p:nvPr>
        </p:nvSpPr>
        <p:spPr>
          <a:xfrm>
            <a:off x="8972550" y="3563605"/>
            <a:ext cx="2608322" cy="393192"/>
          </a:xfrm>
        </p:spPr>
        <p:txBody>
          <a:bodyPr vert="horz" lIns="0" tIns="0" rIns="0" bIns="0" rtlCol="0">
            <a:noAutofit/>
          </a:bodyPr>
          <a:lstStyle>
            <a:lvl1pPr marL="0" indent="0">
              <a:buNone/>
              <a:defRPr lang="en-US" sz="1900" kern="1200" dirty="0">
                <a:ln w="3175">
                  <a:noFill/>
                </a:ln>
                <a:solidFill>
                  <a:schemeClr val="bg1"/>
                </a:solidFill>
                <a:latin typeface="+mn-lt"/>
                <a:ea typeface="+mn-ea"/>
                <a:cs typeface="+mn-cs"/>
              </a:defRPr>
            </a:lvl1pPr>
          </a:lstStyle>
          <a:p>
            <a:pPr marL="0" lvl="0" indent="0" algn="l" defTabSz="914400" rtl="0" eaLnBrk="1" fontAlgn="base" latinLnBrk="0" hangingPunct="1">
              <a:lnSpc>
                <a:spcPct val="100000"/>
              </a:lnSpc>
              <a:spcBef>
                <a:spcPts val="0"/>
              </a:spcBef>
              <a:spcAft>
                <a:spcPts val="1500"/>
              </a:spcAft>
              <a:buClr>
                <a:schemeClr val="tx2"/>
              </a:buClr>
              <a:buFont typeface="Arial" panose="020B0604020202020204" pitchFamily="34" charset="0"/>
              <a:buNone/>
            </a:pPr>
            <a:r>
              <a:rPr lang="en-US" dirty="0"/>
              <a:t>Column Header 4</a:t>
            </a:r>
          </a:p>
        </p:txBody>
      </p:sp>
      <p:sp>
        <p:nvSpPr>
          <p:cNvPr id="28" name="Text Placeholder 27">
            <a:extLst>
              <a:ext uri="{FF2B5EF4-FFF2-40B4-BE49-F238E27FC236}">
                <a16:creationId xmlns:a16="http://schemas.microsoft.com/office/drawing/2014/main" id="{C0184701-AA4C-194F-A41C-3F1116AD556C}"/>
              </a:ext>
            </a:extLst>
          </p:cNvPr>
          <p:cNvSpPr>
            <a:spLocks noGrp="1"/>
          </p:cNvSpPr>
          <p:nvPr>
            <p:ph type="body" sz="quarter" idx="18"/>
          </p:nvPr>
        </p:nvSpPr>
        <p:spPr>
          <a:xfrm>
            <a:off x="3241240" y="3902784"/>
            <a:ext cx="2605524" cy="2551580"/>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ext Placeholder 29">
            <a:extLst>
              <a:ext uri="{FF2B5EF4-FFF2-40B4-BE49-F238E27FC236}">
                <a16:creationId xmlns:a16="http://schemas.microsoft.com/office/drawing/2014/main" id="{34FDDF5D-3009-854F-8EE1-970F47DC067C}"/>
              </a:ext>
            </a:extLst>
          </p:cNvPr>
          <p:cNvSpPr>
            <a:spLocks noGrp="1"/>
          </p:cNvSpPr>
          <p:nvPr>
            <p:ph type="body" sz="quarter" idx="19"/>
          </p:nvPr>
        </p:nvSpPr>
        <p:spPr>
          <a:xfrm>
            <a:off x="6099204" y="3911077"/>
            <a:ext cx="2604669" cy="2551580"/>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31">
            <a:extLst>
              <a:ext uri="{FF2B5EF4-FFF2-40B4-BE49-F238E27FC236}">
                <a16:creationId xmlns:a16="http://schemas.microsoft.com/office/drawing/2014/main" id="{A7E979D6-BADA-DD44-B570-65D20DD14190}"/>
              </a:ext>
            </a:extLst>
          </p:cNvPr>
          <p:cNvSpPr>
            <a:spLocks noGrp="1"/>
          </p:cNvSpPr>
          <p:nvPr>
            <p:ph type="body" sz="quarter" idx="20"/>
          </p:nvPr>
        </p:nvSpPr>
        <p:spPr>
          <a:xfrm>
            <a:off x="8976204" y="3911077"/>
            <a:ext cx="2604669" cy="2551580"/>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Freeform 5">
            <a:extLst>
              <a:ext uri="{FF2B5EF4-FFF2-40B4-BE49-F238E27FC236}">
                <a16:creationId xmlns:a16="http://schemas.microsoft.com/office/drawing/2014/main" id="{D86DB1EB-7286-44BC-B39E-536A982A2D3C}"/>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8052166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_1/6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5A6104-2147-ED48-827D-CB214B123CF6}"/>
              </a:ext>
            </a:extLst>
          </p:cNvPr>
          <p:cNvSpPr/>
          <p:nvPr userDrawn="1"/>
        </p:nvSpPr>
        <p:spPr bwMode="white">
          <a:xfrm>
            <a:off x="0" y="1"/>
            <a:ext cx="6096000"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solidFill>
                <a:schemeClr val="bg1"/>
              </a:solidFill>
            </a:endParaRPr>
          </a:p>
        </p:txBody>
      </p:sp>
      <p:sp>
        <p:nvSpPr>
          <p:cNvPr id="2" name="Title 1">
            <a:extLst>
              <a:ext uri="{FF2B5EF4-FFF2-40B4-BE49-F238E27FC236}">
                <a16:creationId xmlns:a16="http://schemas.microsoft.com/office/drawing/2014/main" id="{4667B03D-3B0E-4A16-8455-9D5E13184485}"/>
              </a:ext>
            </a:extLst>
          </p:cNvPr>
          <p:cNvSpPr>
            <a:spLocks noGrp="1"/>
          </p:cNvSpPr>
          <p:nvPr>
            <p:ph type="title"/>
          </p:nvPr>
        </p:nvSpPr>
        <p:spPr>
          <a:xfrm>
            <a:off x="333756" y="269748"/>
            <a:ext cx="5647944" cy="1635252"/>
          </a:xfrm>
          <a:ln w="12700">
            <a:noFill/>
          </a:ln>
        </p:spPr>
        <p:txBody>
          <a:bodyPr vert="horz" lIns="0" tIns="0" rIns="0" bIns="0" rtlCol="0" anchor="t" anchorCtr="0">
            <a:noAutofit/>
          </a:bodyPr>
          <a:lstStyle>
            <a:lvl1pPr>
              <a:defRPr lang="en-US" dirty="0">
                <a:ln w="9525">
                  <a:noFill/>
                </a:ln>
                <a:solidFill>
                  <a:schemeClr val="bg1"/>
                </a:solidFill>
              </a:defRPr>
            </a:lvl1pPr>
          </a:lstStyle>
          <a:p>
            <a:pPr marL="0" lvl="0"/>
            <a:r>
              <a:rPr lang="en-US" dirty="0"/>
              <a:t>Click to edit Master title style</a:t>
            </a:r>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7" name="Text Placeholder 6">
            <a:extLst>
              <a:ext uri="{FF2B5EF4-FFF2-40B4-BE49-F238E27FC236}">
                <a16:creationId xmlns:a16="http://schemas.microsoft.com/office/drawing/2014/main" id="{0C6E8562-C69B-42CE-9B97-C49901A78C63}"/>
              </a:ext>
            </a:extLst>
          </p:cNvPr>
          <p:cNvSpPr>
            <a:spLocks noGrp="1"/>
          </p:cNvSpPr>
          <p:nvPr>
            <p:ph type="body" sz="quarter" idx="12"/>
          </p:nvPr>
        </p:nvSpPr>
        <p:spPr>
          <a:xfrm>
            <a:off x="348146" y="2430924"/>
            <a:ext cx="2604228" cy="3544054"/>
          </a:xfrm>
        </p:spPr>
        <p:txBody>
          <a:bodyPr lIns="0">
            <a:noAutofit/>
          </a:bodyPr>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15">
            <a:extLst>
              <a:ext uri="{FF2B5EF4-FFF2-40B4-BE49-F238E27FC236}">
                <a16:creationId xmlns:a16="http://schemas.microsoft.com/office/drawing/2014/main" id="{E7D95B2B-F8E6-DF49-975B-2D0856FD7834}"/>
              </a:ext>
            </a:extLst>
          </p:cNvPr>
          <p:cNvSpPr>
            <a:spLocks noGrp="1"/>
          </p:cNvSpPr>
          <p:nvPr>
            <p:ph type="pic" sz="quarter" idx="13" hasCustomPrompt="1"/>
          </p:nvPr>
        </p:nvSpPr>
        <p:spPr bwMode="white">
          <a:xfrm>
            <a:off x="6094476" y="1"/>
            <a:ext cx="6097524" cy="1905000"/>
          </a:xfrm>
          <a:solidFill>
            <a:schemeClr val="bg1">
              <a:lumMod val="75000"/>
            </a:schemeClr>
          </a:solidFill>
        </p:spPr>
        <p:txBody>
          <a:bodyPr/>
          <a:lstStyle>
            <a:lvl1pPr marL="142875" marR="0" indent="-142875" algn="l" defTabSz="914400" rtl="0" eaLnBrk="1" fontAlgn="auto" latinLnBrk="0" hangingPunct="1">
              <a:lnSpc>
                <a:spcPct val="100000"/>
              </a:lnSpc>
              <a:spcBef>
                <a:spcPts val="0"/>
              </a:spcBef>
              <a:spcAft>
                <a:spcPts val="1500"/>
              </a:spcAft>
              <a:buClr>
                <a:schemeClr val="tx2"/>
              </a:buClr>
              <a:buSzTx/>
              <a:buFont typeface="Arial" panose="020B0604020202020204" pitchFamily="34" charset="0"/>
              <a:buChar char="•"/>
              <a:tabLst/>
              <a:defRPr>
                <a:solidFill>
                  <a:schemeClr val="bg1"/>
                </a:solidFill>
              </a:defRPr>
            </a:lvl1pPr>
          </a:lstStyle>
          <a:p>
            <a:pPr marL="142875" marR="0" lvl="0" indent="-142875" algn="l" defTabSz="914400" rtl="0" eaLnBrk="1" fontAlgn="auto" latinLnBrk="0" hangingPunct="1">
              <a:lnSpc>
                <a:spcPct val="100000"/>
              </a:lnSpc>
              <a:spcBef>
                <a:spcPts val="0"/>
              </a:spcBef>
              <a:spcAft>
                <a:spcPts val="1500"/>
              </a:spcAft>
              <a:buClr>
                <a:schemeClr val="tx2"/>
              </a:buClr>
              <a:buSzTx/>
              <a:buFont typeface="Arial" panose="020B0604020202020204" pitchFamily="34" charset="0"/>
              <a:buChar char="•"/>
              <a:tabLst/>
              <a:defRPr/>
            </a:pPr>
            <a:r>
              <a:rPr lang="en-US"/>
              <a:t>Click icon in the center of box to add picture</a:t>
            </a:r>
          </a:p>
          <a:p>
            <a:endParaRPr lang="en-US"/>
          </a:p>
          <a:p>
            <a:endParaRPr lang="en-US"/>
          </a:p>
        </p:txBody>
      </p:sp>
      <p:sp>
        <p:nvSpPr>
          <p:cNvPr id="18" name="Text Placeholder 17">
            <a:extLst>
              <a:ext uri="{FF2B5EF4-FFF2-40B4-BE49-F238E27FC236}">
                <a16:creationId xmlns:a16="http://schemas.microsoft.com/office/drawing/2014/main" id="{7C815302-58BA-544A-A70E-11B5AE7C074B}"/>
              </a:ext>
            </a:extLst>
          </p:cNvPr>
          <p:cNvSpPr>
            <a:spLocks noGrp="1"/>
          </p:cNvSpPr>
          <p:nvPr>
            <p:ph type="body" sz="quarter" idx="14" hasCustomPrompt="1"/>
          </p:nvPr>
        </p:nvSpPr>
        <p:spPr>
          <a:xfrm>
            <a:off x="344487" y="2083532"/>
            <a:ext cx="2608263" cy="392906"/>
          </a:xfrm>
        </p:spPr>
        <p:txBody>
          <a:bodyPr vert="horz" lIns="0" tIns="0" rIns="0" bIns="0" rtlCol="0">
            <a:noAutofit/>
          </a:bodyPr>
          <a:lstStyle>
            <a:lvl1pPr marL="0" indent="0">
              <a:buNone/>
              <a:defRPr lang="en-US" sz="1900" kern="1200" dirty="0">
                <a:ln w="3175">
                  <a:noFill/>
                </a:ln>
                <a:solidFill>
                  <a:schemeClr val="bg1"/>
                </a:solidFill>
                <a:latin typeface="+mn-lt"/>
                <a:ea typeface="+mn-ea"/>
                <a:cs typeface="+mn-cs"/>
              </a:defRPr>
            </a:lvl1pPr>
          </a:lstStyle>
          <a:p>
            <a:pPr marL="0" lvl="0" indent="0" algn="l" defTabSz="914400" rtl="0" eaLnBrk="1" fontAlgn="base" latinLnBrk="0" hangingPunct="1">
              <a:lnSpc>
                <a:spcPct val="100000"/>
              </a:lnSpc>
              <a:spcBef>
                <a:spcPts val="0"/>
              </a:spcBef>
              <a:spcAft>
                <a:spcPts val="1500"/>
              </a:spcAft>
              <a:buClr>
                <a:schemeClr val="tx2"/>
              </a:buClr>
              <a:buFont typeface="Arial" panose="020B0604020202020204" pitchFamily="34" charset="0"/>
              <a:buNone/>
            </a:pPr>
            <a:r>
              <a:rPr lang="en-US" dirty="0"/>
              <a:t>Column Header 1</a:t>
            </a:r>
          </a:p>
        </p:txBody>
      </p:sp>
      <p:sp>
        <p:nvSpPr>
          <p:cNvPr id="22" name="Text Placeholder 21">
            <a:extLst>
              <a:ext uri="{FF2B5EF4-FFF2-40B4-BE49-F238E27FC236}">
                <a16:creationId xmlns:a16="http://schemas.microsoft.com/office/drawing/2014/main" id="{8E5A713F-3F9A-164E-8906-908A2E37AEDC}"/>
              </a:ext>
            </a:extLst>
          </p:cNvPr>
          <p:cNvSpPr>
            <a:spLocks noGrp="1"/>
          </p:cNvSpPr>
          <p:nvPr>
            <p:ph type="body" sz="quarter" idx="15" hasCustomPrompt="1"/>
          </p:nvPr>
        </p:nvSpPr>
        <p:spPr>
          <a:xfrm>
            <a:off x="3238501" y="2082928"/>
            <a:ext cx="2608263" cy="393192"/>
          </a:xfrm>
        </p:spPr>
        <p:txBody>
          <a:bodyPr vert="horz" lIns="0" tIns="0" rIns="0" bIns="0" rtlCol="0">
            <a:noAutofit/>
          </a:bodyPr>
          <a:lstStyle>
            <a:lvl1pPr marL="0" indent="0">
              <a:buNone/>
              <a:defRPr lang="en-US" sz="1900" kern="1200" dirty="0">
                <a:ln w="3175">
                  <a:noFill/>
                </a:ln>
                <a:solidFill>
                  <a:schemeClr val="bg1"/>
                </a:solidFill>
                <a:latin typeface="+mn-lt"/>
                <a:ea typeface="+mn-ea"/>
                <a:cs typeface="+mn-cs"/>
              </a:defRPr>
            </a:lvl1pPr>
          </a:lstStyle>
          <a:p>
            <a:pPr marL="0" lvl="0" indent="0" algn="l" defTabSz="914400" rtl="0" eaLnBrk="1" fontAlgn="base" latinLnBrk="0" hangingPunct="1">
              <a:lnSpc>
                <a:spcPct val="100000"/>
              </a:lnSpc>
              <a:spcBef>
                <a:spcPts val="0"/>
              </a:spcBef>
              <a:spcAft>
                <a:spcPts val="1500"/>
              </a:spcAft>
              <a:buClr>
                <a:schemeClr val="tx2"/>
              </a:buClr>
              <a:buFont typeface="Arial" panose="020B0604020202020204" pitchFamily="34" charset="0"/>
              <a:buNone/>
            </a:pPr>
            <a:r>
              <a:rPr lang="en-US" dirty="0"/>
              <a:t>Column Header 2</a:t>
            </a:r>
          </a:p>
        </p:txBody>
      </p:sp>
      <p:sp>
        <p:nvSpPr>
          <p:cNvPr id="24" name="Text Placeholder 23">
            <a:extLst>
              <a:ext uri="{FF2B5EF4-FFF2-40B4-BE49-F238E27FC236}">
                <a16:creationId xmlns:a16="http://schemas.microsoft.com/office/drawing/2014/main" id="{52B11054-EA62-C241-B60E-B5FC645F961F}"/>
              </a:ext>
            </a:extLst>
          </p:cNvPr>
          <p:cNvSpPr>
            <a:spLocks noGrp="1"/>
          </p:cNvSpPr>
          <p:nvPr>
            <p:ph type="body" sz="quarter" idx="16" hasCustomPrompt="1"/>
          </p:nvPr>
        </p:nvSpPr>
        <p:spPr>
          <a:xfrm>
            <a:off x="6096001" y="2082928"/>
            <a:ext cx="2608307" cy="393192"/>
          </a:xfrm>
        </p:spPr>
        <p:txBody>
          <a:bodyPr vert="horz" lIns="0" tIns="0" rIns="0" bIns="0" rtlCol="0">
            <a:noAutofit/>
          </a:bodyPr>
          <a:lstStyle>
            <a:lvl1pPr marL="0" indent="0">
              <a:buNone/>
              <a:defRPr lang="en-US" sz="1900" kern="1200" dirty="0">
                <a:ln w="3175">
                  <a:noFill/>
                </a:ln>
                <a:solidFill>
                  <a:schemeClr val="bg1"/>
                </a:solidFill>
                <a:latin typeface="+mn-lt"/>
                <a:ea typeface="+mn-ea"/>
                <a:cs typeface="+mn-cs"/>
              </a:defRPr>
            </a:lvl1pPr>
          </a:lstStyle>
          <a:p>
            <a:pPr marL="0" lvl="0" indent="0" algn="l" defTabSz="914400" rtl="0" eaLnBrk="1" fontAlgn="base" latinLnBrk="0" hangingPunct="1">
              <a:lnSpc>
                <a:spcPct val="100000"/>
              </a:lnSpc>
              <a:spcBef>
                <a:spcPts val="0"/>
              </a:spcBef>
              <a:spcAft>
                <a:spcPts val="1500"/>
              </a:spcAft>
              <a:buClr>
                <a:schemeClr val="tx2"/>
              </a:buClr>
              <a:buFont typeface="Arial" panose="020B0604020202020204" pitchFamily="34" charset="0"/>
              <a:buNone/>
            </a:pPr>
            <a:r>
              <a:rPr lang="en-US" dirty="0"/>
              <a:t>Column Header 3</a:t>
            </a:r>
          </a:p>
        </p:txBody>
      </p:sp>
      <p:sp>
        <p:nvSpPr>
          <p:cNvPr id="26" name="Text Placeholder 25">
            <a:extLst>
              <a:ext uri="{FF2B5EF4-FFF2-40B4-BE49-F238E27FC236}">
                <a16:creationId xmlns:a16="http://schemas.microsoft.com/office/drawing/2014/main" id="{5F174BBE-E3FD-3243-B5B9-46D5793B72E1}"/>
              </a:ext>
            </a:extLst>
          </p:cNvPr>
          <p:cNvSpPr>
            <a:spLocks noGrp="1"/>
          </p:cNvSpPr>
          <p:nvPr>
            <p:ph type="body" sz="quarter" idx="17" hasCustomPrompt="1"/>
          </p:nvPr>
        </p:nvSpPr>
        <p:spPr>
          <a:xfrm>
            <a:off x="8972550" y="2082928"/>
            <a:ext cx="2608322" cy="393192"/>
          </a:xfrm>
        </p:spPr>
        <p:txBody>
          <a:bodyPr vert="horz" lIns="0" tIns="0" rIns="0" bIns="0" rtlCol="0">
            <a:noAutofit/>
          </a:bodyPr>
          <a:lstStyle>
            <a:lvl1pPr marL="0" indent="0">
              <a:buNone/>
              <a:defRPr lang="en-US" sz="1900" kern="1200" dirty="0">
                <a:ln w="3175">
                  <a:noFill/>
                </a:ln>
                <a:solidFill>
                  <a:schemeClr val="bg1"/>
                </a:solidFill>
                <a:latin typeface="+mn-lt"/>
                <a:ea typeface="+mn-ea"/>
                <a:cs typeface="+mn-cs"/>
              </a:defRPr>
            </a:lvl1pPr>
          </a:lstStyle>
          <a:p>
            <a:pPr marL="0" lvl="0" indent="0" algn="l" defTabSz="914400" rtl="0" eaLnBrk="1" fontAlgn="base" latinLnBrk="0" hangingPunct="1">
              <a:lnSpc>
                <a:spcPct val="100000"/>
              </a:lnSpc>
              <a:spcBef>
                <a:spcPts val="0"/>
              </a:spcBef>
              <a:spcAft>
                <a:spcPts val="1500"/>
              </a:spcAft>
              <a:buClr>
                <a:schemeClr val="tx2"/>
              </a:buClr>
              <a:buFont typeface="Arial" panose="020B0604020202020204" pitchFamily="34" charset="0"/>
              <a:buNone/>
            </a:pPr>
            <a:r>
              <a:rPr lang="en-US" dirty="0"/>
              <a:t>Column Header 4</a:t>
            </a:r>
          </a:p>
        </p:txBody>
      </p:sp>
      <p:sp>
        <p:nvSpPr>
          <p:cNvPr id="28" name="Text Placeholder 27">
            <a:extLst>
              <a:ext uri="{FF2B5EF4-FFF2-40B4-BE49-F238E27FC236}">
                <a16:creationId xmlns:a16="http://schemas.microsoft.com/office/drawing/2014/main" id="{C0184701-AA4C-194F-A41C-3F1116AD556C}"/>
              </a:ext>
            </a:extLst>
          </p:cNvPr>
          <p:cNvSpPr>
            <a:spLocks noGrp="1"/>
          </p:cNvSpPr>
          <p:nvPr>
            <p:ph type="body" sz="quarter" idx="18"/>
          </p:nvPr>
        </p:nvSpPr>
        <p:spPr>
          <a:xfrm>
            <a:off x="3241239" y="2430401"/>
            <a:ext cx="2605524" cy="3543669"/>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ext Placeholder 29">
            <a:extLst>
              <a:ext uri="{FF2B5EF4-FFF2-40B4-BE49-F238E27FC236}">
                <a16:creationId xmlns:a16="http://schemas.microsoft.com/office/drawing/2014/main" id="{34FDDF5D-3009-854F-8EE1-970F47DC067C}"/>
              </a:ext>
            </a:extLst>
          </p:cNvPr>
          <p:cNvSpPr>
            <a:spLocks noGrp="1"/>
          </p:cNvSpPr>
          <p:nvPr>
            <p:ph type="body" sz="quarter" idx="19"/>
          </p:nvPr>
        </p:nvSpPr>
        <p:spPr>
          <a:xfrm>
            <a:off x="6099204" y="2430401"/>
            <a:ext cx="2604669" cy="3543669"/>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31">
            <a:extLst>
              <a:ext uri="{FF2B5EF4-FFF2-40B4-BE49-F238E27FC236}">
                <a16:creationId xmlns:a16="http://schemas.microsoft.com/office/drawing/2014/main" id="{A7E979D6-BADA-DD44-B570-65D20DD14190}"/>
              </a:ext>
            </a:extLst>
          </p:cNvPr>
          <p:cNvSpPr>
            <a:spLocks noGrp="1"/>
          </p:cNvSpPr>
          <p:nvPr>
            <p:ph type="body" sz="quarter" idx="20"/>
          </p:nvPr>
        </p:nvSpPr>
        <p:spPr>
          <a:xfrm>
            <a:off x="8976204" y="2430401"/>
            <a:ext cx="2604669" cy="3543669"/>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Freeform 5">
            <a:extLst>
              <a:ext uri="{FF2B5EF4-FFF2-40B4-BE49-F238E27FC236}">
                <a16:creationId xmlns:a16="http://schemas.microsoft.com/office/drawing/2014/main" id="{7EBD5823-C3AA-475F-AAF0-ED8C6C87A20D}"/>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056568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2_Full Screen w PostIts 0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21AA0E-9E2E-CD48-B732-33823216CA71}"/>
              </a:ext>
            </a:extLst>
          </p:cNvPr>
          <p:cNvSpPr>
            <a:spLocks noGrp="1"/>
          </p:cNvSpPr>
          <p:nvPr>
            <p:ph type="pic" sz="quarter" idx="12" hasCustomPrompt="1"/>
          </p:nvPr>
        </p:nvSpPr>
        <p:spPr bwMode="white">
          <a:xfrm>
            <a:off x="0" y="0"/>
            <a:ext cx="12193524"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dirty="0"/>
              <a:t>Click icon in the center of slide to add picture</a:t>
            </a:r>
          </a:p>
          <a:p>
            <a:pPr marR="0" lvl="0" fontAlgn="auto">
              <a:buSzTx/>
              <a:tabLst/>
            </a:pPr>
            <a:endParaRPr lang="en-US" dirty="0"/>
          </a:p>
          <a:p>
            <a:pPr marR="0" lvl="0" fontAlgn="auto">
              <a:buSzTx/>
              <a:tabLst/>
            </a:pPr>
            <a:endParaRPr lang="en-US" dirty="0"/>
          </a:p>
        </p:txBody>
      </p:sp>
      <p:sp>
        <p:nvSpPr>
          <p:cNvPr id="3" name="Footer Placeholder 2">
            <a:extLst>
              <a:ext uri="{FF2B5EF4-FFF2-40B4-BE49-F238E27FC236}">
                <a16:creationId xmlns:a16="http://schemas.microsoft.com/office/drawing/2014/main" id="{90DE15A5-4D9F-1F4C-A2FE-BCE9333BF5EC}"/>
              </a:ext>
            </a:extLst>
          </p:cNvPr>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F41D764D-58D3-C848-A5CF-E3744B83DFB7}"/>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13" name="Title 12">
            <a:extLst>
              <a:ext uri="{FF2B5EF4-FFF2-40B4-BE49-F238E27FC236}">
                <a16:creationId xmlns:a16="http://schemas.microsoft.com/office/drawing/2014/main" id="{58C4667B-36E6-384D-9236-5ED44E3130B6}"/>
              </a:ext>
            </a:extLst>
          </p:cNvPr>
          <p:cNvSpPr>
            <a:spLocks noGrp="1"/>
          </p:cNvSpPr>
          <p:nvPr>
            <p:ph type="title"/>
          </p:nvPr>
        </p:nvSpPr>
        <p:spPr>
          <a:xfrm>
            <a:off x="360426" y="365760"/>
            <a:ext cx="2878074" cy="2034540"/>
          </a:xfrm>
          <a:solidFill>
            <a:schemeClr val="accent2"/>
          </a:solidFill>
          <a:ln w="12700">
            <a:noFill/>
          </a:ln>
        </p:spPr>
        <p:txBody>
          <a:bodyPr vert="horz" lIns="182880" tIns="91440" rIns="182880" bIns="155448" rtlCol="0" anchor="t" anchorCtr="0">
            <a:noAutofit/>
          </a:bodyPr>
          <a:lstStyle>
            <a:lvl1pPr>
              <a:defRPr lang="en-US" dirty="0">
                <a:ln w="9525">
                  <a:noFill/>
                </a:ln>
                <a:solidFill>
                  <a:schemeClr val="bg1"/>
                </a:solidFill>
              </a:defRPr>
            </a:lvl1pPr>
          </a:lstStyle>
          <a:p>
            <a:pPr marL="0" lvl="0" indent="0">
              <a:spcAft>
                <a:spcPts val="1500"/>
              </a:spcAft>
              <a:buFont typeface="Arial" panose="020B0604020202020204" pitchFamily="34" charset="0"/>
            </a:pPr>
            <a:r>
              <a:rPr lang="en-US"/>
              <a:t>Click to edit Master title style</a:t>
            </a:r>
            <a:endParaRPr lang="en-US" dirty="0"/>
          </a:p>
        </p:txBody>
      </p:sp>
      <p:sp>
        <p:nvSpPr>
          <p:cNvPr id="10" name="Content Placeholder 4">
            <a:extLst>
              <a:ext uri="{FF2B5EF4-FFF2-40B4-BE49-F238E27FC236}">
                <a16:creationId xmlns:a16="http://schemas.microsoft.com/office/drawing/2014/main" id="{6A2D20C4-66D0-4CE2-8BD3-9DDCFA49A2E1}"/>
              </a:ext>
            </a:extLst>
          </p:cNvPr>
          <p:cNvSpPr>
            <a:spLocks noGrp="1"/>
          </p:cNvSpPr>
          <p:nvPr>
            <p:ph sz="quarter" idx="13"/>
          </p:nvPr>
        </p:nvSpPr>
        <p:spPr>
          <a:xfrm>
            <a:off x="3238500" y="2400300"/>
            <a:ext cx="2857500" cy="2057400"/>
          </a:xfrm>
          <a:solidFill>
            <a:schemeClr val="bg1"/>
          </a:solidFill>
        </p:spPr>
        <p:txBody>
          <a:bodyPr tIns="137160" rIns="18288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AE660963-0E03-44A9-BB9C-476C2B91414F}"/>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430160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6_Full Screen w PostIts 0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21AA0E-9E2E-CD48-B732-33823216CA71}"/>
              </a:ext>
            </a:extLst>
          </p:cNvPr>
          <p:cNvSpPr>
            <a:spLocks noGrp="1"/>
          </p:cNvSpPr>
          <p:nvPr>
            <p:ph type="pic" sz="quarter" idx="12" hasCustomPrompt="1"/>
          </p:nvPr>
        </p:nvSpPr>
        <p:spPr bwMode="white">
          <a:xfrm>
            <a:off x="0" y="0"/>
            <a:ext cx="12193524"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a:t>Click icon in the center of slide to add picture</a:t>
            </a:r>
          </a:p>
          <a:p>
            <a:pPr marR="0" lvl="0" fontAlgn="auto">
              <a:buSzTx/>
              <a:tabLst/>
            </a:pPr>
            <a:endParaRPr lang="en-US"/>
          </a:p>
          <a:p>
            <a:pPr marR="0" lvl="0" fontAlgn="auto">
              <a:buSzTx/>
              <a:tabLst/>
            </a:pPr>
            <a:endParaRPr lang="en-US"/>
          </a:p>
        </p:txBody>
      </p:sp>
      <p:sp>
        <p:nvSpPr>
          <p:cNvPr id="3" name="Footer Placeholder 2">
            <a:extLst>
              <a:ext uri="{FF2B5EF4-FFF2-40B4-BE49-F238E27FC236}">
                <a16:creationId xmlns:a16="http://schemas.microsoft.com/office/drawing/2014/main" id="{90DE15A5-4D9F-1F4C-A2FE-BCE9333BF5EC}"/>
              </a:ext>
            </a:extLst>
          </p:cNvPr>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F41D764D-58D3-C848-A5CF-E3744B83DFB7}"/>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13" name="Title 12">
            <a:extLst>
              <a:ext uri="{FF2B5EF4-FFF2-40B4-BE49-F238E27FC236}">
                <a16:creationId xmlns:a16="http://schemas.microsoft.com/office/drawing/2014/main" id="{58C4667B-36E6-384D-9236-5ED44E3130B6}"/>
              </a:ext>
            </a:extLst>
          </p:cNvPr>
          <p:cNvSpPr>
            <a:spLocks noGrp="1"/>
          </p:cNvSpPr>
          <p:nvPr>
            <p:ph type="title"/>
          </p:nvPr>
        </p:nvSpPr>
        <p:spPr>
          <a:xfrm>
            <a:off x="6096000" y="365760"/>
            <a:ext cx="2878074" cy="2034540"/>
          </a:xfrm>
          <a:solidFill>
            <a:schemeClr val="accent2"/>
          </a:solidFill>
          <a:ln w="12700">
            <a:noFill/>
          </a:ln>
        </p:spPr>
        <p:txBody>
          <a:bodyPr vert="horz" lIns="228600" tIns="155448" rIns="329184" bIns="155448" rtlCol="0" anchor="t" anchorCtr="0">
            <a:noAutofit/>
          </a:bodyPr>
          <a:lstStyle>
            <a:lvl1pPr>
              <a:defRPr lang="en-US" dirty="0">
                <a:ln w="9525">
                  <a:noFill/>
                </a:ln>
                <a:solidFill>
                  <a:schemeClr val="bg1"/>
                </a:solidFill>
              </a:defRPr>
            </a:lvl1pPr>
          </a:lstStyle>
          <a:p>
            <a:pPr marL="0" lvl="0" indent="0">
              <a:spcAft>
                <a:spcPts val="1500"/>
              </a:spcAft>
              <a:buFont typeface="Arial" panose="020B0604020202020204" pitchFamily="34" charset="0"/>
            </a:pPr>
            <a:r>
              <a:rPr lang="en-US"/>
              <a:t>Click to edit Master title style</a:t>
            </a:r>
            <a:endParaRPr lang="en-US" dirty="0"/>
          </a:p>
        </p:txBody>
      </p:sp>
      <p:sp>
        <p:nvSpPr>
          <p:cNvPr id="10" name="Content Placeholder 4">
            <a:extLst>
              <a:ext uri="{FF2B5EF4-FFF2-40B4-BE49-F238E27FC236}">
                <a16:creationId xmlns:a16="http://schemas.microsoft.com/office/drawing/2014/main" id="{01DF4AB6-0CA0-4F6F-A402-D64FFDDB2FD6}"/>
              </a:ext>
            </a:extLst>
          </p:cNvPr>
          <p:cNvSpPr>
            <a:spLocks noGrp="1"/>
          </p:cNvSpPr>
          <p:nvPr>
            <p:ph sz="quarter" idx="13"/>
          </p:nvPr>
        </p:nvSpPr>
        <p:spPr>
          <a:xfrm>
            <a:off x="8972550" y="2400300"/>
            <a:ext cx="2857500" cy="2057400"/>
          </a:xfrm>
          <a:solidFill>
            <a:schemeClr val="bg1"/>
          </a:solidFill>
        </p:spPr>
        <p:txBody>
          <a:bodyPr tIns="137160" rIns="18288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434EEDF0-A6EB-4F41-9EB6-ECCAA7D98E1D}"/>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7989724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Single Column -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5D1C46-DA5B-44B3-B594-6A390F5F6E6E}"/>
              </a:ext>
            </a:extLst>
          </p:cNvPr>
          <p:cNvSpPr/>
          <p:nvPr userDrawn="1"/>
        </p:nvSpPr>
        <p:spPr bwMode="white">
          <a:xfrm>
            <a:off x="0" y="0"/>
            <a:ext cx="32385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lIns="182880"/>
          <a:lstStyle/>
          <a:p>
            <a:endParaRPr lang="en-US" dirty="0"/>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p>
            <a:fld id="{762E77F0-FB5B-4E8E-9BC9-34F14560A017}" type="slidenum">
              <a:rPr lang="en-US" smtClean="0"/>
              <a:pPr/>
              <a:t>‹#›</a:t>
            </a:fld>
            <a:endParaRPr lang="en-US"/>
          </a:p>
        </p:txBody>
      </p:sp>
      <p:sp>
        <p:nvSpPr>
          <p:cNvPr id="9" name="Text Placeholder 8">
            <a:extLst>
              <a:ext uri="{FF2B5EF4-FFF2-40B4-BE49-F238E27FC236}">
                <a16:creationId xmlns:a16="http://schemas.microsoft.com/office/drawing/2014/main" id="{CEE0D214-5EFB-4536-817F-2F16EEFF0DD4}"/>
              </a:ext>
            </a:extLst>
          </p:cNvPr>
          <p:cNvSpPr>
            <a:spLocks noGrp="1"/>
          </p:cNvSpPr>
          <p:nvPr>
            <p:ph type="body" sz="quarter" idx="13" hasCustomPrompt="1"/>
          </p:nvPr>
        </p:nvSpPr>
        <p:spPr>
          <a:xfrm>
            <a:off x="344487" y="1843749"/>
            <a:ext cx="2608263" cy="1140245"/>
          </a:xfrm>
        </p:spPr>
        <p:txBody>
          <a:bodyPr lIns="0" tIns="0" rIns="0">
            <a:noAutofit/>
          </a:bodyPr>
          <a:lstStyle>
            <a:lvl1pPr marL="0" indent="0" algn="l" fontAlgn="base">
              <a:lnSpc>
                <a:spcPct val="100000"/>
              </a:lnSpc>
              <a:spcBef>
                <a:spcPts val="0"/>
              </a:spcBef>
              <a:buFont typeface="Arial" panose="020B0604020202020204" pitchFamily="34" charset="0"/>
              <a:buNone/>
              <a:defRPr lang="en-US" sz="1900" kern="1200" dirty="0">
                <a:ln w="3175">
                  <a:noFill/>
                </a:ln>
                <a:solidFill>
                  <a:schemeClr val="bg1"/>
                </a:solidFill>
                <a:latin typeface="+mn-lt"/>
                <a:ea typeface="+mn-ea"/>
                <a:cs typeface="+mn-cs"/>
              </a:defRPr>
            </a:lvl1pPr>
          </a:lstStyle>
          <a:p>
            <a:r>
              <a:rPr lang="en-US" dirty="0"/>
              <a:t>Subtitle or callout if needed, all titles and subtitles are sentence case </a:t>
            </a:r>
          </a:p>
        </p:txBody>
      </p:sp>
      <p:sp>
        <p:nvSpPr>
          <p:cNvPr id="5" name="Title 4">
            <a:extLst>
              <a:ext uri="{FF2B5EF4-FFF2-40B4-BE49-F238E27FC236}">
                <a16:creationId xmlns:a16="http://schemas.microsoft.com/office/drawing/2014/main" id="{34064204-D3C0-994D-BBAC-5C11DF588005}"/>
              </a:ext>
            </a:extLst>
          </p:cNvPr>
          <p:cNvSpPr>
            <a:spLocks noGrp="1"/>
          </p:cNvSpPr>
          <p:nvPr>
            <p:ph type="title"/>
          </p:nvPr>
        </p:nvSpPr>
        <p:spPr>
          <a:xfrm>
            <a:off x="334497" y="268589"/>
            <a:ext cx="2620793" cy="1531053"/>
          </a:xfrm>
        </p:spPr>
        <p:txBody>
          <a:bodyPr/>
          <a:lstStyle>
            <a:lvl1pPr>
              <a:defRPr>
                <a:solidFill>
                  <a:schemeClr val="bg1"/>
                </a:solidFill>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D4D50CFA-DD46-479A-871F-605CCAC6B671}"/>
              </a:ext>
            </a:extLst>
          </p:cNvPr>
          <p:cNvSpPr>
            <a:spLocks noGrp="1"/>
          </p:cNvSpPr>
          <p:nvPr>
            <p:ph idx="1"/>
          </p:nvPr>
        </p:nvSpPr>
        <p:spPr>
          <a:xfrm>
            <a:off x="3238501" y="312485"/>
            <a:ext cx="8580301" cy="6175387"/>
          </a:xfrm>
          <a:prstGeom prst="rect">
            <a:avLst/>
          </a:prstGeom>
        </p:spPr>
        <p:txBody>
          <a:bodyPr vert="horz" lIns="18288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reeform 5">
            <a:extLst>
              <a:ext uri="{FF2B5EF4-FFF2-40B4-BE49-F238E27FC236}">
                <a16:creationId xmlns:a16="http://schemas.microsoft.com/office/drawing/2014/main" id="{B0099DD3-CFE0-48FA-9E40-C9B164C2BB73}"/>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778672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2_Three Quarters Image Slide">
    <p:bg>
      <p:bgPr>
        <a:solidFill>
          <a:schemeClr val="accent4"/>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30FBA71-49B8-5848-9C59-635D2786CAFC}"/>
              </a:ext>
            </a:extLst>
          </p:cNvPr>
          <p:cNvSpPr>
            <a:spLocks noGrp="1"/>
          </p:cNvSpPr>
          <p:nvPr>
            <p:ph type="pic" sz="quarter" idx="14" hasCustomPrompt="1"/>
          </p:nvPr>
        </p:nvSpPr>
        <p:spPr bwMode="white">
          <a:xfrm>
            <a:off x="3238500" y="0"/>
            <a:ext cx="8953500"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a:t>Click icon in the center of box to add picture</a:t>
            </a:r>
          </a:p>
          <a:p>
            <a:pPr marR="0" lvl="0" fontAlgn="auto">
              <a:buSzTx/>
              <a:tabLst/>
            </a:pPr>
            <a:endParaRPr lang="en-US"/>
          </a:p>
          <a:p>
            <a:pPr marR="0" lvl="0" fontAlgn="auto">
              <a:buSzTx/>
              <a:tabLst/>
            </a:pPr>
            <a:endParaRPr lang="en-US"/>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5" name="Title 4">
            <a:extLst>
              <a:ext uri="{FF2B5EF4-FFF2-40B4-BE49-F238E27FC236}">
                <a16:creationId xmlns:a16="http://schemas.microsoft.com/office/drawing/2014/main" id="{F2ACCC36-2E9C-6D4C-BB6B-7A9BA138E936}"/>
              </a:ext>
            </a:extLst>
          </p:cNvPr>
          <p:cNvSpPr>
            <a:spLocks noGrp="1"/>
          </p:cNvSpPr>
          <p:nvPr>
            <p:ph type="title"/>
          </p:nvPr>
        </p:nvSpPr>
        <p:spPr>
          <a:xfrm>
            <a:off x="334496" y="268589"/>
            <a:ext cx="2618254" cy="1531053"/>
          </a:xfrm>
        </p:spPr>
        <p:txBody>
          <a:bodyPr/>
          <a:lstStyle>
            <a:lvl1pPr>
              <a:defRPr>
                <a:ln w="9525">
                  <a:noFill/>
                </a:ln>
                <a:solidFill>
                  <a:schemeClr val="bg1"/>
                </a:solidFill>
              </a:defRPr>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1AB88C6D-9DCE-4D28-A76A-5515295E496A}"/>
              </a:ext>
            </a:extLst>
          </p:cNvPr>
          <p:cNvSpPr>
            <a:spLocks noGrp="1"/>
          </p:cNvSpPr>
          <p:nvPr>
            <p:ph type="body" sz="quarter" idx="13" hasCustomPrompt="1"/>
          </p:nvPr>
        </p:nvSpPr>
        <p:spPr>
          <a:xfrm>
            <a:off x="344487" y="1843749"/>
            <a:ext cx="2608263" cy="1140245"/>
          </a:xfrm>
        </p:spPr>
        <p:txBody>
          <a:bodyPr lIns="0" tIns="0" rIns="0">
            <a:noAutofit/>
          </a:bodyPr>
          <a:lstStyle>
            <a:lvl1pPr marL="0" indent="0" algn="l" fontAlgn="base">
              <a:lnSpc>
                <a:spcPct val="100000"/>
              </a:lnSpc>
              <a:spcBef>
                <a:spcPts val="0"/>
              </a:spcBef>
              <a:buFont typeface="Arial" panose="020B0604020202020204" pitchFamily="34" charset="0"/>
              <a:buNone/>
              <a:defRPr lang="en-US" sz="1900" kern="1200" dirty="0">
                <a:ln w="3175">
                  <a:noFill/>
                </a:ln>
                <a:solidFill>
                  <a:schemeClr val="bg1"/>
                </a:solidFill>
                <a:latin typeface="+mn-lt"/>
                <a:ea typeface="+mn-ea"/>
                <a:cs typeface="+mn-cs"/>
              </a:defRPr>
            </a:lvl1pPr>
          </a:lstStyle>
          <a:p>
            <a:r>
              <a:rPr lang="en-US" dirty="0"/>
              <a:t>Subtitle or callout if needed, all titles and subtitles are sentence case </a:t>
            </a:r>
          </a:p>
        </p:txBody>
      </p:sp>
      <p:sp>
        <p:nvSpPr>
          <p:cNvPr id="9" name="Freeform 5">
            <a:extLst>
              <a:ext uri="{FF2B5EF4-FFF2-40B4-BE49-F238E27FC236}">
                <a16:creationId xmlns:a16="http://schemas.microsoft.com/office/drawing/2014/main" id="{6078C3C0-8AEB-4C93-A513-BF22C5B0C5CF}"/>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3994179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2_1/4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5A6104-2147-ED48-827D-CB214B123CF6}"/>
              </a:ext>
            </a:extLst>
          </p:cNvPr>
          <p:cNvSpPr/>
          <p:nvPr userDrawn="1"/>
        </p:nvSpPr>
        <p:spPr bwMode="white">
          <a:xfrm>
            <a:off x="0" y="0"/>
            <a:ext cx="6096000" cy="3429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solidFill>
                <a:schemeClr val="bg1"/>
              </a:solidFill>
            </a:endParaRPr>
          </a:p>
        </p:txBody>
      </p:sp>
      <p:sp>
        <p:nvSpPr>
          <p:cNvPr id="2" name="Title 1">
            <a:extLst>
              <a:ext uri="{FF2B5EF4-FFF2-40B4-BE49-F238E27FC236}">
                <a16:creationId xmlns:a16="http://schemas.microsoft.com/office/drawing/2014/main" id="{4667B03D-3B0E-4A16-8455-9D5E13184485}"/>
              </a:ext>
            </a:extLst>
          </p:cNvPr>
          <p:cNvSpPr>
            <a:spLocks noGrp="1"/>
          </p:cNvSpPr>
          <p:nvPr>
            <p:ph type="title"/>
          </p:nvPr>
        </p:nvSpPr>
        <p:spPr>
          <a:xfrm>
            <a:off x="333757" y="269748"/>
            <a:ext cx="5188503" cy="2347946"/>
          </a:xfrm>
          <a:ln w="12700">
            <a:noFill/>
          </a:ln>
        </p:spPr>
        <p:txBody>
          <a:bodyPr vert="horz" lIns="0" tIns="0" rIns="0" bIns="0" rtlCol="0" anchor="t" anchorCtr="0">
            <a:noAutofit/>
          </a:bodyPr>
          <a:lstStyle>
            <a:lvl1pPr>
              <a:defRPr lang="en-US" dirty="0">
                <a:ln w="9525">
                  <a:noFill/>
                </a:ln>
                <a:solidFill>
                  <a:schemeClr val="bg1"/>
                </a:solidFill>
              </a:defRPr>
            </a:lvl1pPr>
          </a:lstStyle>
          <a:p>
            <a:pPr marL="0" lvl="0"/>
            <a:r>
              <a:rPr lang="en-US" dirty="0"/>
              <a:t>Click to edit Master title style</a:t>
            </a:r>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7" name="Text Placeholder 6">
            <a:extLst>
              <a:ext uri="{FF2B5EF4-FFF2-40B4-BE49-F238E27FC236}">
                <a16:creationId xmlns:a16="http://schemas.microsoft.com/office/drawing/2014/main" id="{0C6E8562-C69B-42CE-9B97-C49901A78C63}"/>
              </a:ext>
            </a:extLst>
          </p:cNvPr>
          <p:cNvSpPr>
            <a:spLocks noGrp="1"/>
          </p:cNvSpPr>
          <p:nvPr>
            <p:ph type="body" sz="quarter" idx="12"/>
          </p:nvPr>
        </p:nvSpPr>
        <p:spPr>
          <a:xfrm>
            <a:off x="348146" y="3911602"/>
            <a:ext cx="2604228" cy="2551857"/>
          </a:xfrm>
        </p:spPr>
        <p:txBody>
          <a:bodyPr lIns="0">
            <a:noAutofit/>
          </a:bodyPr>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15">
            <a:extLst>
              <a:ext uri="{FF2B5EF4-FFF2-40B4-BE49-F238E27FC236}">
                <a16:creationId xmlns:a16="http://schemas.microsoft.com/office/drawing/2014/main" id="{E7D95B2B-F8E6-DF49-975B-2D0856FD7834}"/>
              </a:ext>
            </a:extLst>
          </p:cNvPr>
          <p:cNvSpPr>
            <a:spLocks noGrp="1"/>
          </p:cNvSpPr>
          <p:nvPr>
            <p:ph type="pic" sz="quarter" idx="13" hasCustomPrompt="1"/>
          </p:nvPr>
        </p:nvSpPr>
        <p:spPr bwMode="white">
          <a:xfrm>
            <a:off x="6094476" y="0"/>
            <a:ext cx="6094476" cy="3429000"/>
          </a:xfrm>
          <a:solidFill>
            <a:schemeClr val="bg1">
              <a:lumMod val="75000"/>
            </a:schemeClr>
          </a:solidFill>
        </p:spPr>
        <p:txBody>
          <a:bodyPr/>
          <a:lstStyle>
            <a:lvl1pPr marL="142875" marR="0" indent="-142875" algn="l" defTabSz="914400" rtl="0" eaLnBrk="1" fontAlgn="auto" latinLnBrk="0" hangingPunct="1">
              <a:lnSpc>
                <a:spcPct val="100000"/>
              </a:lnSpc>
              <a:spcBef>
                <a:spcPts val="0"/>
              </a:spcBef>
              <a:spcAft>
                <a:spcPts val="1500"/>
              </a:spcAft>
              <a:buClr>
                <a:schemeClr val="tx2"/>
              </a:buClr>
              <a:buSzTx/>
              <a:buFont typeface="Arial" panose="020B0604020202020204" pitchFamily="34" charset="0"/>
              <a:buChar char="•"/>
              <a:tabLst/>
              <a:defRPr>
                <a:solidFill>
                  <a:schemeClr val="bg1"/>
                </a:solidFill>
              </a:defRPr>
            </a:lvl1pPr>
          </a:lstStyle>
          <a:p>
            <a:pPr marL="142875" marR="0" lvl="0" indent="-142875" algn="l" defTabSz="914400" rtl="0" eaLnBrk="1" fontAlgn="auto" latinLnBrk="0" hangingPunct="1">
              <a:lnSpc>
                <a:spcPct val="100000"/>
              </a:lnSpc>
              <a:spcBef>
                <a:spcPts val="0"/>
              </a:spcBef>
              <a:spcAft>
                <a:spcPts val="1500"/>
              </a:spcAft>
              <a:buClr>
                <a:schemeClr val="tx2"/>
              </a:buClr>
              <a:buSzTx/>
              <a:buFont typeface="Arial" panose="020B0604020202020204" pitchFamily="34" charset="0"/>
              <a:buChar char="•"/>
              <a:tabLst/>
              <a:defRPr/>
            </a:pPr>
            <a:r>
              <a:rPr lang="en-US"/>
              <a:t>Click icon in the center of box to add picture</a:t>
            </a:r>
          </a:p>
          <a:p>
            <a:endParaRPr lang="en-US"/>
          </a:p>
          <a:p>
            <a:endParaRPr lang="en-US"/>
          </a:p>
        </p:txBody>
      </p:sp>
      <p:sp>
        <p:nvSpPr>
          <p:cNvPr id="18" name="Text Placeholder 17">
            <a:extLst>
              <a:ext uri="{FF2B5EF4-FFF2-40B4-BE49-F238E27FC236}">
                <a16:creationId xmlns:a16="http://schemas.microsoft.com/office/drawing/2014/main" id="{7C815302-58BA-544A-A70E-11B5AE7C074B}"/>
              </a:ext>
            </a:extLst>
          </p:cNvPr>
          <p:cNvSpPr>
            <a:spLocks noGrp="1"/>
          </p:cNvSpPr>
          <p:nvPr>
            <p:ph type="body" sz="quarter" idx="14" hasCustomPrompt="1"/>
          </p:nvPr>
        </p:nvSpPr>
        <p:spPr>
          <a:xfrm>
            <a:off x="344487" y="3564208"/>
            <a:ext cx="2608263" cy="392906"/>
          </a:xfrm>
        </p:spPr>
        <p:txBody>
          <a:bodyPr vert="horz" lIns="0" tIns="0" rIns="0" bIns="0" rtlCol="0">
            <a:noAutofit/>
          </a:bodyPr>
          <a:lstStyle>
            <a:lvl1pPr marL="0" indent="0">
              <a:buNone/>
              <a:defRPr lang="en-US" sz="1900" kern="1200" dirty="0">
                <a:ln w="3175">
                  <a:noFill/>
                </a:ln>
                <a:solidFill>
                  <a:schemeClr val="bg1"/>
                </a:solidFill>
                <a:latin typeface="+mn-lt"/>
                <a:ea typeface="+mn-ea"/>
                <a:cs typeface="+mn-cs"/>
              </a:defRPr>
            </a:lvl1pPr>
          </a:lstStyle>
          <a:p>
            <a:pPr marL="0" lvl="0" indent="0" algn="l" defTabSz="914400" rtl="0" eaLnBrk="1" fontAlgn="base" latinLnBrk="0" hangingPunct="1">
              <a:lnSpc>
                <a:spcPct val="100000"/>
              </a:lnSpc>
              <a:spcBef>
                <a:spcPts val="0"/>
              </a:spcBef>
              <a:spcAft>
                <a:spcPts val="1500"/>
              </a:spcAft>
              <a:buClr>
                <a:schemeClr val="tx2"/>
              </a:buClr>
              <a:buFont typeface="Arial" panose="020B0604020202020204" pitchFamily="34" charset="0"/>
              <a:buNone/>
            </a:pPr>
            <a:r>
              <a:rPr lang="en-US" dirty="0"/>
              <a:t>Column Header 1</a:t>
            </a:r>
          </a:p>
        </p:txBody>
      </p:sp>
      <p:sp>
        <p:nvSpPr>
          <p:cNvPr id="22" name="Text Placeholder 21">
            <a:extLst>
              <a:ext uri="{FF2B5EF4-FFF2-40B4-BE49-F238E27FC236}">
                <a16:creationId xmlns:a16="http://schemas.microsoft.com/office/drawing/2014/main" id="{8E5A713F-3F9A-164E-8906-908A2E37AEDC}"/>
              </a:ext>
            </a:extLst>
          </p:cNvPr>
          <p:cNvSpPr>
            <a:spLocks noGrp="1"/>
          </p:cNvSpPr>
          <p:nvPr>
            <p:ph type="body" sz="quarter" idx="15" hasCustomPrompt="1"/>
          </p:nvPr>
        </p:nvSpPr>
        <p:spPr>
          <a:xfrm>
            <a:off x="3238501" y="3563605"/>
            <a:ext cx="2608263" cy="393192"/>
          </a:xfrm>
        </p:spPr>
        <p:txBody>
          <a:bodyPr vert="horz" lIns="0" tIns="0" rIns="0" bIns="0" rtlCol="0">
            <a:noAutofit/>
          </a:bodyPr>
          <a:lstStyle>
            <a:lvl1pPr marL="0" indent="0">
              <a:buNone/>
              <a:defRPr lang="en-US" sz="1900" kern="1200" dirty="0">
                <a:ln w="3175">
                  <a:noFill/>
                </a:ln>
                <a:solidFill>
                  <a:schemeClr val="bg1"/>
                </a:solidFill>
                <a:latin typeface="+mn-lt"/>
                <a:ea typeface="+mn-ea"/>
                <a:cs typeface="+mn-cs"/>
              </a:defRPr>
            </a:lvl1pPr>
          </a:lstStyle>
          <a:p>
            <a:pPr marL="0" lvl="0" indent="0" algn="l" defTabSz="914400" rtl="0" eaLnBrk="1" fontAlgn="base" latinLnBrk="0" hangingPunct="1">
              <a:lnSpc>
                <a:spcPct val="100000"/>
              </a:lnSpc>
              <a:spcBef>
                <a:spcPts val="0"/>
              </a:spcBef>
              <a:spcAft>
                <a:spcPts val="1500"/>
              </a:spcAft>
              <a:buClr>
                <a:schemeClr val="tx2"/>
              </a:buClr>
              <a:buFont typeface="Arial" panose="020B0604020202020204" pitchFamily="34" charset="0"/>
              <a:buNone/>
            </a:pPr>
            <a:r>
              <a:rPr lang="en-US" dirty="0"/>
              <a:t>Column Header 2</a:t>
            </a:r>
          </a:p>
        </p:txBody>
      </p:sp>
      <p:sp>
        <p:nvSpPr>
          <p:cNvPr id="24" name="Text Placeholder 23">
            <a:extLst>
              <a:ext uri="{FF2B5EF4-FFF2-40B4-BE49-F238E27FC236}">
                <a16:creationId xmlns:a16="http://schemas.microsoft.com/office/drawing/2014/main" id="{52B11054-EA62-C241-B60E-B5FC645F961F}"/>
              </a:ext>
            </a:extLst>
          </p:cNvPr>
          <p:cNvSpPr>
            <a:spLocks noGrp="1"/>
          </p:cNvSpPr>
          <p:nvPr>
            <p:ph type="body" sz="quarter" idx="16" hasCustomPrompt="1"/>
          </p:nvPr>
        </p:nvSpPr>
        <p:spPr>
          <a:xfrm>
            <a:off x="6096001" y="3563605"/>
            <a:ext cx="2532437" cy="393192"/>
          </a:xfrm>
        </p:spPr>
        <p:txBody>
          <a:bodyPr vert="horz" lIns="0" tIns="0" rIns="0" bIns="0" rtlCol="0">
            <a:noAutofit/>
          </a:bodyPr>
          <a:lstStyle>
            <a:lvl1pPr marL="0" indent="0">
              <a:buNone/>
              <a:defRPr lang="en-US" sz="1900" kern="1200" dirty="0">
                <a:ln w="3175">
                  <a:noFill/>
                </a:ln>
                <a:solidFill>
                  <a:schemeClr val="bg1"/>
                </a:solidFill>
                <a:latin typeface="+mn-lt"/>
                <a:ea typeface="+mn-ea"/>
                <a:cs typeface="+mn-cs"/>
              </a:defRPr>
            </a:lvl1pPr>
          </a:lstStyle>
          <a:p>
            <a:pPr marL="0" lvl="0" indent="0" algn="l" defTabSz="914400" rtl="0" eaLnBrk="1" fontAlgn="base" latinLnBrk="0" hangingPunct="1">
              <a:lnSpc>
                <a:spcPct val="100000"/>
              </a:lnSpc>
              <a:spcBef>
                <a:spcPts val="0"/>
              </a:spcBef>
              <a:spcAft>
                <a:spcPts val="1500"/>
              </a:spcAft>
              <a:buClr>
                <a:schemeClr val="tx2"/>
              </a:buClr>
              <a:buFont typeface="Arial" panose="020B0604020202020204" pitchFamily="34" charset="0"/>
              <a:buNone/>
            </a:pPr>
            <a:r>
              <a:rPr lang="en-US" dirty="0"/>
              <a:t>Column Header 3</a:t>
            </a:r>
          </a:p>
        </p:txBody>
      </p:sp>
      <p:sp>
        <p:nvSpPr>
          <p:cNvPr id="26" name="Text Placeholder 25">
            <a:extLst>
              <a:ext uri="{FF2B5EF4-FFF2-40B4-BE49-F238E27FC236}">
                <a16:creationId xmlns:a16="http://schemas.microsoft.com/office/drawing/2014/main" id="{5F174BBE-E3FD-3243-B5B9-46D5793B72E1}"/>
              </a:ext>
            </a:extLst>
          </p:cNvPr>
          <p:cNvSpPr>
            <a:spLocks noGrp="1"/>
          </p:cNvSpPr>
          <p:nvPr>
            <p:ph type="body" sz="quarter" idx="17" hasCustomPrompt="1"/>
          </p:nvPr>
        </p:nvSpPr>
        <p:spPr>
          <a:xfrm>
            <a:off x="8972550" y="3563605"/>
            <a:ext cx="2608322" cy="393192"/>
          </a:xfrm>
        </p:spPr>
        <p:txBody>
          <a:bodyPr vert="horz" lIns="0" tIns="0" rIns="0" bIns="0" rtlCol="0">
            <a:noAutofit/>
          </a:bodyPr>
          <a:lstStyle>
            <a:lvl1pPr marL="0" indent="0">
              <a:buNone/>
              <a:defRPr lang="en-US" sz="1900" kern="1200" dirty="0">
                <a:ln w="3175">
                  <a:noFill/>
                </a:ln>
                <a:solidFill>
                  <a:schemeClr val="bg1"/>
                </a:solidFill>
                <a:latin typeface="+mn-lt"/>
                <a:ea typeface="+mn-ea"/>
                <a:cs typeface="+mn-cs"/>
              </a:defRPr>
            </a:lvl1pPr>
          </a:lstStyle>
          <a:p>
            <a:pPr marL="0" lvl="0" indent="0" algn="l" defTabSz="914400" rtl="0" eaLnBrk="1" fontAlgn="base" latinLnBrk="0" hangingPunct="1">
              <a:lnSpc>
                <a:spcPct val="100000"/>
              </a:lnSpc>
              <a:spcBef>
                <a:spcPts val="0"/>
              </a:spcBef>
              <a:spcAft>
                <a:spcPts val="1500"/>
              </a:spcAft>
              <a:buClr>
                <a:schemeClr val="tx2"/>
              </a:buClr>
              <a:buFont typeface="Arial" panose="020B0604020202020204" pitchFamily="34" charset="0"/>
              <a:buNone/>
            </a:pPr>
            <a:r>
              <a:rPr lang="en-US" dirty="0"/>
              <a:t>Column Header 4</a:t>
            </a:r>
          </a:p>
        </p:txBody>
      </p:sp>
      <p:sp>
        <p:nvSpPr>
          <p:cNvPr id="28" name="Text Placeholder 27">
            <a:extLst>
              <a:ext uri="{FF2B5EF4-FFF2-40B4-BE49-F238E27FC236}">
                <a16:creationId xmlns:a16="http://schemas.microsoft.com/office/drawing/2014/main" id="{C0184701-AA4C-194F-A41C-3F1116AD556C}"/>
              </a:ext>
            </a:extLst>
          </p:cNvPr>
          <p:cNvSpPr>
            <a:spLocks noGrp="1"/>
          </p:cNvSpPr>
          <p:nvPr>
            <p:ph type="body" sz="quarter" idx="18"/>
          </p:nvPr>
        </p:nvSpPr>
        <p:spPr>
          <a:xfrm>
            <a:off x="3241239" y="3911077"/>
            <a:ext cx="2605524" cy="2551580"/>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ext Placeholder 29">
            <a:extLst>
              <a:ext uri="{FF2B5EF4-FFF2-40B4-BE49-F238E27FC236}">
                <a16:creationId xmlns:a16="http://schemas.microsoft.com/office/drawing/2014/main" id="{34FDDF5D-3009-854F-8EE1-970F47DC067C}"/>
              </a:ext>
            </a:extLst>
          </p:cNvPr>
          <p:cNvSpPr>
            <a:spLocks noGrp="1"/>
          </p:cNvSpPr>
          <p:nvPr>
            <p:ph type="body" sz="quarter" idx="19"/>
          </p:nvPr>
        </p:nvSpPr>
        <p:spPr>
          <a:xfrm>
            <a:off x="6099204" y="3911077"/>
            <a:ext cx="2528905" cy="2551580"/>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31">
            <a:extLst>
              <a:ext uri="{FF2B5EF4-FFF2-40B4-BE49-F238E27FC236}">
                <a16:creationId xmlns:a16="http://schemas.microsoft.com/office/drawing/2014/main" id="{A7E979D6-BADA-DD44-B570-65D20DD14190}"/>
              </a:ext>
            </a:extLst>
          </p:cNvPr>
          <p:cNvSpPr>
            <a:spLocks noGrp="1"/>
          </p:cNvSpPr>
          <p:nvPr>
            <p:ph type="body" sz="quarter" idx="20"/>
          </p:nvPr>
        </p:nvSpPr>
        <p:spPr>
          <a:xfrm>
            <a:off x="8976204" y="3911077"/>
            <a:ext cx="2604669" cy="2551580"/>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Freeform 5">
            <a:extLst>
              <a:ext uri="{FF2B5EF4-FFF2-40B4-BE49-F238E27FC236}">
                <a16:creationId xmlns:a16="http://schemas.microsoft.com/office/drawing/2014/main" id="{4F212614-A76B-4AD3-B582-1CEB6F492C1A}"/>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4787067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2_1/6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5A6104-2147-ED48-827D-CB214B123CF6}"/>
              </a:ext>
            </a:extLst>
          </p:cNvPr>
          <p:cNvSpPr/>
          <p:nvPr userDrawn="1"/>
        </p:nvSpPr>
        <p:spPr bwMode="white">
          <a:xfrm>
            <a:off x="0" y="1"/>
            <a:ext cx="6096000" cy="1905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solidFill>
                <a:schemeClr val="bg1"/>
              </a:solidFill>
            </a:endParaRPr>
          </a:p>
        </p:txBody>
      </p:sp>
      <p:sp>
        <p:nvSpPr>
          <p:cNvPr id="2" name="Title 1">
            <a:extLst>
              <a:ext uri="{FF2B5EF4-FFF2-40B4-BE49-F238E27FC236}">
                <a16:creationId xmlns:a16="http://schemas.microsoft.com/office/drawing/2014/main" id="{4667B03D-3B0E-4A16-8455-9D5E13184485}"/>
              </a:ext>
            </a:extLst>
          </p:cNvPr>
          <p:cNvSpPr>
            <a:spLocks noGrp="1"/>
          </p:cNvSpPr>
          <p:nvPr>
            <p:ph type="title"/>
          </p:nvPr>
        </p:nvSpPr>
        <p:spPr>
          <a:xfrm>
            <a:off x="333756" y="269748"/>
            <a:ext cx="5647944" cy="1635252"/>
          </a:xfrm>
          <a:ln w="12700">
            <a:noFill/>
          </a:ln>
        </p:spPr>
        <p:txBody>
          <a:bodyPr vert="horz" lIns="0" tIns="0" rIns="0" bIns="0" rtlCol="0" anchor="t" anchorCtr="0">
            <a:noAutofit/>
          </a:bodyPr>
          <a:lstStyle>
            <a:lvl1pPr>
              <a:defRPr lang="en-US" dirty="0">
                <a:ln w="9525">
                  <a:noFill/>
                </a:ln>
                <a:solidFill>
                  <a:schemeClr val="bg1"/>
                </a:solidFill>
              </a:defRPr>
            </a:lvl1pPr>
          </a:lstStyle>
          <a:p>
            <a:pPr marL="0" lvl="0"/>
            <a:r>
              <a:rPr lang="en-US"/>
              <a:t>Click to edit Master title style</a:t>
            </a:r>
            <a:endParaRPr lang="en-US" dirty="0"/>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7" name="Text Placeholder 6">
            <a:extLst>
              <a:ext uri="{FF2B5EF4-FFF2-40B4-BE49-F238E27FC236}">
                <a16:creationId xmlns:a16="http://schemas.microsoft.com/office/drawing/2014/main" id="{0C6E8562-C69B-42CE-9B97-C49901A78C63}"/>
              </a:ext>
            </a:extLst>
          </p:cNvPr>
          <p:cNvSpPr>
            <a:spLocks noGrp="1"/>
          </p:cNvSpPr>
          <p:nvPr>
            <p:ph type="body" sz="quarter" idx="12"/>
          </p:nvPr>
        </p:nvSpPr>
        <p:spPr>
          <a:xfrm>
            <a:off x="348146" y="2430924"/>
            <a:ext cx="2604228" cy="3544054"/>
          </a:xfrm>
        </p:spPr>
        <p:txBody>
          <a:bodyPr lIns="0">
            <a:noAutofit/>
          </a:bodyPr>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Picture Placeholder 15">
            <a:extLst>
              <a:ext uri="{FF2B5EF4-FFF2-40B4-BE49-F238E27FC236}">
                <a16:creationId xmlns:a16="http://schemas.microsoft.com/office/drawing/2014/main" id="{E7D95B2B-F8E6-DF49-975B-2D0856FD7834}"/>
              </a:ext>
            </a:extLst>
          </p:cNvPr>
          <p:cNvSpPr>
            <a:spLocks noGrp="1"/>
          </p:cNvSpPr>
          <p:nvPr>
            <p:ph type="pic" sz="quarter" idx="13" hasCustomPrompt="1"/>
          </p:nvPr>
        </p:nvSpPr>
        <p:spPr bwMode="white">
          <a:xfrm>
            <a:off x="6094476" y="1"/>
            <a:ext cx="6097524" cy="1905000"/>
          </a:xfrm>
          <a:solidFill>
            <a:schemeClr val="bg1">
              <a:lumMod val="75000"/>
            </a:schemeClr>
          </a:solidFill>
        </p:spPr>
        <p:txBody>
          <a:bodyPr/>
          <a:lstStyle>
            <a:lvl1pPr marL="142875" marR="0" indent="-142875" algn="l" defTabSz="914400" rtl="0" eaLnBrk="1" fontAlgn="auto" latinLnBrk="0" hangingPunct="1">
              <a:lnSpc>
                <a:spcPct val="100000"/>
              </a:lnSpc>
              <a:spcBef>
                <a:spcPts val="0"/>
              </a:spcBef>
              <a:spcAft>
                <a:spcPts val="1500"/>
              </a:spcAft>
              <a:buClr>
                <a:schemeClr val="tx2"/>
              </a:buClr>
              <a:buSzTx/>
              <a:buFont typeface="Arial" panose="020B0604020202020204" pitchFamily="34" charset="0"/>
              <a:buChar char="•"/>
              <a:tabLst/>
              <a:defRPr>
                <a:solidFill>
                  <a:schemeClr val="bg1"/>
                </a:solidFill>
              </a:defRPr>
            </a:lvl1pPr>
          </a:lstStyle>
          <a:p>
            <a:pPr marL="142875" marR="0" lvl="0" indent="-142875" algn="l" defTabSz="914400" rtl="0" eaLnBrk="1" fontAlgn="auto" latinLnBrk="0" hangingPunct="1">
              <a:lnSpc>
                <a:spcPct val="100000"/>
              </a:lnSpc>
              <a:spcBef>
                <a:spcPts val="0"/>
              </a:spcBef>
              <a:spcAft>
                <a:spcPts val="1500"/>
              </a:spcAft>
              <a:buClr>
                <a:schemeClr val="tx2"/>
              </a:buClr>
              <a:buSzTx/>
              <a:buFont typeface="Arial" panose="020B0604020202020204" pitchFamily="34" charset="0"/>
              <a:buChar char="•"/>
              <a:tabLst/>
              <a:defRPr/>
            </a:pPr>
            <a:r>
              <a:rPr lang="en-US"/>
              <a:t>Click icon in the center of box to add picture</a:t>
            </a:r>
          </a:p>
        </p:txBody>
      </p:sp>
      <p:sp>
        <p:nvSpPr>
          <p:cNvPr id="18" name="Text Placeholder 17">
            <a:extLst>
              <a:ext uri="{FF2B5EF4-FFF2-40B4-BE49-F238E27FC236}">
                <a16:creationId xmlns:a16="http://schemas.microsoft.com/office/drawing/2014/main" id="{7C815302-58BA-544A-A70E-11B5AE7C074B}"/>
              </a:ext>
            </a:extLst>
          </p:cNvPr>
          <p:cNvSpPr>
            <a:spLocks noGrp="1"/>
          </p:cNvSpPr>
          <p:nvPr>
            <p:ph type="body" sz="quarter" idx="14" hasCustomPrompt="1"/>
          </p:nvPr>
        </p:nvSpPr>
        <p:spPr>
          <a:xfrm>
            <a:off x="344487" y="2083532"/>
            <a:ext cx="2608263" cy="392906"/>
          </a:xfrm>
        </p:spPr>
        <p:txBody>
          <a:bodyPr vert="horz" lIns="0" tIns="0" rIns="0" bIns="0" rtlCol="0">
            <a:noAutofit/>
          </a:bodyPr>
          <a:lstStyle>
            <a:lvl1pPr marL="0" indent="0">
              <a:buNone/>
              <a:defRPr lang="en-US" sz="1900" kern="1200" dirty="0">
                <a:ln w="3175">
                  <a:noFill/>
                </a:ln>
                <a:solidFill>
                  <a:schemeClr val="bg1"/>
                </a:solidFill>
                <a:latin typeface="+mn-lt"/>
                <a:ea typeface="+mn-ea"/>
                <a:cs typeface="+mn-cs"/>
              </a:defRPr>
            </a:lvl1pPr>
          </a:lstStyle>
          <a:p>
            <a:pPr marL="0" lvl="0" indent="0" algn="l" defTabSz="914400" rtl="0" eaLnBrk="1" fontAlgn="base" latinLnBrk="0" hangingPunct="1">
              <a:lnSpc>
                <a:spcPct val="100000"/>
              </a:lnSpc>
              <a:spcBef>
                <a:spcPts val="0"/>
              </a:spcBef>
              <a:spcAft>
                <a:spcPts val="1500"/>
              </a:spcAft>
              <a:buClr>
                <a:schemeClr val="tx2"/>
              </a:buClr>
              <a:buFont typeface="Arial" panose="020B0604020202020204" pitchFamily="34" charset="0"/>
              <a:buNone/>
            </a:pPr>
            <a:r>
              <a:rPr lang="en-US" dirty="0"/>
              <a:t>Column Header 1</a:t>
            </a:r>
          </a:p>
        </p:txBody>
      </p:sp>
      <p:sp>
        <p:nvSpPr>
          <p:cNvPr id="22" name="Text Placeholder 21">
            <a:extLst>
              <a:ext uri="{FF2B5EF4-FFF2-40B4-BE49-F238E27FC236}">
                <a16:creationId xmlns:a16="http://schemas.microsoft.com/office/drawing/2014/main" id="{8E5A713F-3F9A-164E-8906-908A2E37AEDC}"/>
              </a:ext>
            </a:extLst>
          </p:cNvPr>
          <p:cNvSpPr>
            <a:spLocks noGrp="1"/>
          </p:cNvSpPr>
          <p:nvPr>
            <p:ph type="body" sz="quarter" idx="15" hasCustomPrompt="1"/>
          </p:nvPr>
        </p:nvSpPr>
        <p:spPr>
          <a:xfrm>
            <a:off x="3238501" y="2082928"/>
            <a:ext cx="2608263" cy="393192"/>
          </a:xfrm>
        </p:spPr>
        <p:txBody>
          <a:bodyPr vert="horz" lIns="0" tIns="0" rIns="0" bIns="0" rtlCol="0">
            <a:noAutofit/>
          </a:bodyPr>
          <a:lstStyle>
            <a:lvl1pPr marL="0" indent="0">
              <a:buNone/>
              <a:defRPr lang="en-US" sz="1900" kern="1200" dirty="0">
                <a:ln w="3175">
                  <a:noFill/>
                </a:ln>
                <a:solidFill>
                  <a:schemeClr val="bg1"/>
                </a:solidFill>
                <a:latin typeface="+mn-lt"/>
                <a:ea typeface="+mn-ea"/>
                <a:cs typeface="+mn-cs"/>
              </a:defRPr>
            </a:lvl1pPr>
          </a:lstStyle>
          <a:p>
            <a:pPr marL="0" lvl="0" indent="0" algn="l" defTabSz="914400" rtl="0" eaLnBrk="1" fontAlgn="base" latinLnBrk="0" hangingPunct="1">
              <a:lnSpc>
                <a:spcPct val="100000"/>
              </a:lnSpc>
              <a:spcBef>
                <a:spcPts val="0"/>
              </a:spcBef>
              <a:spcAft>
                <a:spcPts val="1500"/>
              </a:spcAft>
              <a:buClr>
                <a:schemeClr val="tx2"/>
              </a:buClr>
              <a:buFont typeface="Arial" panose="020B0604020202020204" pitchFamily="34" charset="0"/>
              <a:buNone/>
            </a:pPr>
            <a:r>
              <a:rPr lang="en-US" dirty="0"/>
              <a:t>Column Header 2</a:t>
            </a:r>
          </a:p>
        </p:txBody>
      </p:sp>
      <p:sp>
        <p:nvSpPr>
          <p:cNvPr id="24" name="Text Placeholder 23">
            <a:extLst>
              <a:ext uri="{FF2B5EF4-FFF2-40B4-BE49-F238E27FC236}">
                <a16:creationId xmlns:a16="http://schemas.microsoft.com/office/drawing/2014/main" id="{52B11054-EA62-C241-B60E-B5FC645F961F}"/>
              </a:ext>
            </a:extLst>
          </p:cNvPr>
          <p:cNvSpPr>
            <a:spLocks noGrp="1"/>
          </p:cNvSpPr>
          <p:nvPr>
            <p:ph type="body" sz="quarter" idx="16" hasCustomPrompt="1"/>
          </p:nvPr>
        </p:nvSpPr>
        <p:spPr>
          <a:xfrm>
            <a:off x="6096001" y="2082928"/>
            <a:ext cx="2608307" cy="393192"/>
          </a:xfrm>
        </p:spPr>
        <p:txBody>
          <a:bodyPr vert="horz" lIns="0" tIns="0" rIns="0" bIns="0" rtlCol="0">
            <a:noAutofit/>
          </a:bodyPr>
          <a:lstStyle>
            <a:lvl1pPr marL="0" indent="0">
              <a:buNone/>
              <a:defRPr lang="en-US" sz="1900" kern="1200" dirty="0">
                <a:ln w="3175">
                  <a:noFill/>
                </a:ln>
                <a:solidFill>
                  <a:schemeClr val="bg1"/>
                </a:solidFill>
                <a:latin typeface="+mn-lt"/>
                <a:ea typeface="+mn-ea"/>
                <a:cs typeface="+mn-cs"/>
              </a:defRPr>
            </a:lvl1pPr>
          </a:lstStyle>
          <a:p>
            <a:pPr marL="0" lvl="0" indent="0" algn="l" defTabSz="914400" rtl="0" eaLnBrk="1" fontAlgn="base" latinLnBrk="0" hangingPunct="1">
              <a:lnSpc>
                <a:spcPct val="100000"/>
              </a:lnSpc>
              <a:spcBef>
                <a:spcPts val="0"/>
              </a:spcBef>
              <a:spcAft>
                <a:spcPts val="1500"/>
              </a:spcAft>
              <a:buClr>
                <a:schemeClr val="tx2"/>
              </a:buClr>
              <a:buFont typeface="Arial" panose="020B0604020202020204" pitchFamily="34" charset="0"/>
              <a:buNone/>
            </a:pPr>
            <a:r>
              <a:rPr lang="en-US" dirty="0"/>
              <a:t>Column Header 3</a:t>
            </a:r>
          </a:p>
        </p:txBody>
      </p:sp>
      <p:sp>
        <p:nvSpPr>
          <p:cNvPr id="26" name="Text Placeholder 25">
            <a:extLst>
              <a:ext uri="{FF2B5EF4-FFF2-40B4-BE49-F238E27FC236}">
                <a16:creationId xmlns:a16="http://schemas.microsoft.com/office/drawing/2014/main" id="{5F174BBE-E3FD-3243-B5B9-46D5793B72E1}"/>
              </a:ext>
            </a:extLst>
          </p:cNvPr>
          <p:cNvSpPr>
            <a:spLocks noGrp="1"/>
          </p:cNvSpPr>
          <p:nvPr>
            <p:ph type="body" sz="quarter" idx="17" hasCustomPrompt="1"/>
          </p:nvPr>
        </p:nvSpPr>
        <p:spPr>
          <a:xfrm>
            <a:off x="8972550" y="2082928"/>
            <a:ext cx="2608322" cy="393192"/>
          </a:xfrm>
        </p:spPr>
        <p:txBody>
          <a:bodyPr vert="horz" lIns="0" tIns="0" rIns="0" bIns="0" rtlCol="0">
            <a:noAutofit/>
          </a:bodyPr>
          <a:lstStyle>
            <a:lvl1pPr marL="0" indent="0">
              <a:buNone/>
              <a:defRPr lang="en-US" sz="1900" kern="1200" dirty="0">
                <a:ln w="3175">
                  <a:noFill/>
                </a:ln>
                <a:solidFill>
                  <a:schemeClr val="bg1"/>
                </a:solidFill>
                <a:latin typeface="+mn-lt"/>
                <a:ea typeface="+mn-ea"/>
                <a:cs typeface="+mn-cs"/>
              </a:defRPr>
            </a:lvl1pPr>
          </a:lstStyle>
          <a:p>
            <a:pPr marL="0" lvl="0" indent="0" algn="l" defTabSz="914400" rtl="0" eaLnBrk="1" fontAlgn="base" latinLnBrk="0" hangingPunct="1">
              <a:lnSpc>
                <a:spcPct val="100000"/>
              </a:lnSpc>
              <a:spcBef>
                <a:spcPts val="0"/>
              </a:spcBef>
              <a:spcAft>
                <a:spcPts val="1500"/>
              </a:spcAft>
              <a:buClr>
                <a:schemeClr val="tx2"/>
              </a:buClr>
              <a:buFont typeface="Arial" panose="020B0604020202020204" pitchFamily="34" charset="0"/>
              <a:buNone/>
            </a:pPr>
            <a:r>
              <a:rPr lang="en-US" dirty="0"/>
              <a:t>Column Header 4</a:t>
            </a:r>
          </a:p>
        </p:txBody>
      </p:sp>
      <p:sp>
        <p:nvSpPr>
          <p:cNvPr id="28" name="Text Placeholder 27">
            <a:extLst>
              <a:ext uri="{FF2B5EF4-FFF2-40B4-BE49-F238E27FC236}">
                <a16:creationId xmlns:a16="http://schemas.microsoft.com/office/drawing/2014/main" id="{C0184701-AA4C-194F-A41C-3F1116AD556C}"/>
              </a:ext>
            </a:extLst>
          </p:cNvPr>
          <p:cNvSpPr>
            <a:spLocks noGrp="1"/>
          </p:cNvSpPr>
          <p:nvPr>
            <p:ph type="body" sz="quarter" idx="18"/>
          </p:nvPr>
        </p:nvSpPr>
        <p:spPr>
          <a:xfrm>
            <a:off x="3241239" y="2430401"/>
            <a:ext cx="2605524" cy="3543669"/>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ext Placeholder 29">
            <a:extLst>
              <a:ext uri="{FF2B5EF4-FFF2-40B4-BE49-F238E27FC236}">
                <a16:creationId xmlns:a16="http://schemas.microsoft.com/office/drawing/2014/main" id="{34FDDF5D-3009-854F-8EE1-970F47DC067C}"/>
              </a:ext>
            </a:extLst>
          </p:cNvPr>
          <p:cNvSpPr>
            <a:spLocks noGrp="1"/>
          </p:cNvSpPr>
          <p:nvPr>
            <p:ph type="body" sz="quarter" idx="19"/>
          </p:nvPr>
        </p:nvSpPr>
        <p:spPr>
          <a:xfrm>
            <a:off x="6099204" y="2430401"/>
            <a:ext cx="2604669" cy="3543669"/>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31">
            <a:extLst>
              <a:ext uri="{FF2B5EF4-FFF2-40B4-BE49-F238E27FC236}">
                <a16:creationId xmlns:a16="http://schemas.microsoft.com/office/drawing/2014/main" id="{A7E979D6-BADA-DD44-B570-65D20DD14190}"/>
              </a:ext>
            </a:extLst>
          </p:cNvPr>
          <p:cNvSpPr>
            <a:spLocks noGrp="1"/>
          </p:cNvSpPr>
          <p:nvPr>
            <p:ph type="body" sz="quarter" idx="20"/>
          </p:nvPr>
        </p:nvSpPr>
        <p:spPr>
          <a:xfrm>
            <a:off x="8976204" y="2430401"/>
            <a:ext cx="2604669" cy="3543669"/>
          </a:xfrm>
        </p:spPr>
        <p:txBody>
          <a:bodyPr lIns="0"/>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Freeform 5">
            <a:extLst>
              <a:ext uri="{FF2B5EF4-FFF2-40B4-BE49-F238E27FC236}">
                <a16:creationId xmlns:a16="http://schemas.microsoft.com/office/drawing/2014/main" id="{65AA4DF9-2373-4398-818F-D344266CC01E}"/>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2724675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3_Full Screen w PostIts 0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21AA0E-9E2E-CD48-B732-33823216CA71}"/>
              </a:ext>
            </a:extLst>
          </p:cNvPr>
          <p:cNvSpPr>
            <a:spLocks noGrp="1"/>
          </p:cNvSpPr>
          <p:nvPr>
            <p:ph type="pic" sz="quarter" idx="12"/>
          </p:nvPr>
        </p:nvSpPr>
        <p:spPr bwMode="white">
          <a:xfrm>
            <a:off x="0" y="0"/>
            <a:ext cx="12193524"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dirty="0"/>
              <a:t>Click icon to add picture</a:t>
            </a:r>
          </a:p>
        </p:txBody>
      </p:sp>
      <p:sp>
        <p:nvSpPr>
          <p:cNvPr id="3" name="Footer Placeholder 2">
            <a:extLst>
              <a:ext uri="{FF2B5EF4-FFF2-40B4-BE49-F238E27FC236}">
                <a16:creationId xmlns:a16="http://schemas.microsoft.com/office/drawing/2014/main" id="{90DE15A5-4D9F-1F4C-A2FE-BCE9333BF5EC}"/>
              </a:ext>
            </a:extLst>
          </p:cNvPr>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F41D764D-58D3-C848-A5CF-E3744B83DFB7}"/>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13" name="Title 12">
            <a:extLst>
              <a:ext uri="{FF2B5EF4-FFF2-40B4-BE49-F238E27FC236}">
                <a16:creationId xmlns:a16="http://schemas.microsoft.com/office/drawing/2014/main" id="{58C4667B-36E6-384D-9236-5ED44E3130B6}"/>
              </a:ext>
            </a:extLst>
          </p:cNvPr>
          <p:cNvSpPr>
            <a:spLocks noGrp="1"/>
          </p:cNvSpPr>
          <p:nvPr>
            <p:ph type="title"/>
          </p:nvPr>
        </p:nvSpPr>
        <p:spPr>
          <a:xfrm>
            <a:off x="360426" y="365760"/>
            <a:ext cx="2878074" cy="2034540"/>
          </a:xfrm>
          <a:solidFill>
            <a:schemeClr val="accent4"/>
          </a:solidFill>
          <a:ln w="12700">
            <a:noFill/>
          </a:ln>
        </p:spPr>
        <p:txBody>
          <a:bodyPr vert="horz" lIns="228600" tIns="155448" rIns="329184" bIns="155448" rtlCol="0" anchor="t" anchorCtr="0">
            <a:noAutofit/>
          </a:bodyPr>
          <a:lstStyle>
            <a:lvl1pPr>
              <a:defRPr lang="en-US" dirty="0">
                <a:ln w="9525">
                  <a:noFill/>
                </a:ln>
                <a:solidFill>
                  <a:schemeClr val="bg1"/>
                </a:solidFill>
              </a:defRPr>
            </a:lvl1pPr>
          </a:lstStyle>
          <a:p>
            <a:pPr marL="0" lvl="0" indent="0">
              <a:spcAft>
                <a:spcPts val="1500"/>
              </a:spcAft>
              <a:buFont typeface="Arial" panose="020B0604020202020204" pitchFamily="34" charset="0"/>
            </a:pPr>
            <a:r>
              <a:rPr lang="en-US"/>
              <a:t>Click to edit Master title style</a:t>
            </a:r>
            <a:endParaRPr lang="en-US" dirty="0"/>
          </a:p>
        </p:txBody>
      </p:sp>
      <p:sp>
        <p:nvSpPr>
          <p:cNvPr id="10" name="Content Placeholder 4">
            <a:extLst>
              <a:ext uri="{FF2B5EF4-FFF2-40B4-BE49-F238E27FC236}">
                <a16:creationId xmlns:a16="http://schemas.microsoft.com/office/drawing/2014/main" id="{B3DF85A6-1AD2-4BCB-AAB5-75DBE64F6165}"/>
              </a:ext>
            </a:extLst>
          </p:cNvPr>
          <p:cNvSpPr>
            <a:spLocks noGrp="1"/>
          </p:cNvSpPr>
          <p:nvPr>
            <p:ph sz="quarter" idx="13"/>
          </p:nvPr>
        </p:nvSpPr>
        <p:spPr>
          <a:xfrm>
            <a:off x="3238500" y="2400300"/>
            <a:ext cx="2857500" cy="2057400"/>
          </a:xfrm>
          <a:solidFill>
            <a:schemeClr val="bg1"/>
          </a:solidFill>
        </p:spPr>
        <p:txBody>
          <a:bodyPr tIns="137160" rIns="18288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1399F8E3-D9B3-420F-A793-2BFA17ADC415}"/>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55774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Wide Layout Single Column">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a:xfrm>
            <a:off x="4191000" y="6500158"/>
            <a:ext cx="2873446" cy="243205"/>
          </a:xfrm>
        </p:spPr>
        <p:txBody>
          <a:bodyPr lIns="182880"/>
          <a:lstStyle/>
          <a:p>
            <a:endParaRPr lang="en-US"/>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p>
            <a:fld id="{762E77F0-FB5B-4E8E-9BC9-34F14560A017}" type="slidenum">
              <a:rPr lang="en-US" smtClean="0"/>
              <a:pPr/>
              <a:t>‹#›</a:t>
            </a:fld>
            <a:endParaRPr lang="en-US"/>
          </a:p>
        </p:txBody>
      </p:sp>
      <p:sp>
        <p:nvSpPr>
          <p:cNvPr id="9" name="Text Placeholder 8">
            <a:extLst>
              <a:ext uri="{FF2B5EF4-FFF2-40B4-BE49-F238E27FC236}">
                <a16:creationId xmlns:a16="http://schemas.microsoft.com/office/drawing/2014/main" id="{CEE0D214-5EFB-4536-817F-2F16EEFF0DD4}"/>
              </a:ext>
            </a:extLst>
          </p:cNvPr>
          <p:cNvSpPr>
            <a:spLocks noGrp="1"/>
          </p:cNvSpPr>
          <p:nvPr>
            <p:ph type="body" sz="quarter" idx="13" hasCustomPrompt="1"/>
          </p:nvPr>
        </p:nvSpPr>
        <p:spPr>
          <a:xfrm>
            <a:off x="344489" y="3362279"/>
            <a:ext cx="3591599" cy="1140245"/>
          </a:xfrm>
        </p:spPr>
        <p:txBody>
          <a:bodyPr lIns="0" tIns="0" rIns="0">
            <a:noAutofit/>
          </a:bodyPr>
          <a:lstStyle>
            <a:lvl1pPr marL="0" indent="0" algn="l" fontAlgn="base">
              <a:lnSpc>
                <a:spcPct val="100000"/>
              </a:lnSpc>
              <a:spcBef>
                <a:spcPts val="0"/>
              </a:spcBef>
              <a:buFont typeface="Arial" panose="020B0604020202020204" pitchFamily="34" charset="0"/>
              <a:buNone/>
              <a:defRPr lang="en-US" sz="1900" kern="1200" dirty="0">
                <a:ln w="3175">
                  <a:noFill/>
                </a:ln>
                <a:solidFill>
                  <a:schemeClr val="tx1"/>
                </a:solidFill>
                <a:latin typeface="+mn-lt"/>
                <a:ea typeface="+mn-ea"/>
                <a:cs typeface="+mn-cs"/>
              </a:defRPr>
            </a:lvl1pPr>
          </a:lstStyle>
          <a:p>
            <a:r>
              <a:rPr lang="en-US" dirty="0"/>
              <a:t>Subtitle or callout if needed, all titles and subtitles are sentence case </a:t>
            </a:r>
          </a:p>
        </p:txBody>
      </p:sp>
      <p:sp>
        <p:nvSpPr>
          <p:cNvPr id="5" name="Title 4">
            <a:extLst>
              <a:ext uri="{FF2B5EF4-FFF2-40B4-BE49-F238E27FC236}">
                <a16:creationId xmlns:a16="http://schemas.microsoft.com/office/drawing/2014/main" id="{34064204-D3C0-994D-BBAC-5C11DF588005}"/>
              </a:ext>
            </a:extLst>
          </p:cNvPr>
          <p:cNvSpPr>
            <a:spLocks noGrp="1"/>
          </p:cNvSpPr>
          <p:nvPr>
            <p:ph type="title"/>
          </p:nvPr>
        </p:nvSpPr>
        <p:spPr>
          <a:xfrm>
            <a:off x="334497" y="268588"/>
            <a:ext cx="3608853" cy="2646062"/>
          </a:xfrm>
        </p:spPr>
        <p:txBody>
          <a:body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F957024A-18DC-E948-83FF-954BAEFA54C4}"/>
              </a:ext>
            </a:extLst>
          </p:cNvPr>
          <p:cNvCxnSpPr>
            <a:cxnSpLocks/>
          </p:cNvCxnSpPr>
          <p:nvPr userDrawn="1"/>
        </p:nvCxnSpPr>
        <p:spPr>
          <a:xfrm>
            <a:off x="4191000" y="0"/>
            <a:ext cx="0" cy="68580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9F9C88D5-EA56-4ED2-8CB6-44F2BBA4023F}"/>
              </a:ext>
            </a:extLst>
          </p:cNvPr>
          <p:cNvSpPr>
            <a:spLocks noGrp="1"/>
          </p:cNvSpPr>
          <p:nvPr>
            <p:ph idx="1"/>
          </p:nvPr>
        </p:nvSpPr>
        <p:spPr>
          <a:xfrm>
            <a:off x="4191000" y="312485"/>
            <a:ext cx="7627802" cy="6175387"/>
          </a:xfrm>
          <a:prstGeom prst="rect">
            <a:avLst/>
          </a:prstGeom>
        </p:spPr>
        <p:txBody>
          <a:bodyPr vert="horz" lIns="18288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a:extLst>
              <a:ext uri="{FF2B5EF4-FFF2-40B4-BE49-F238E27FC236}">
                <a16:creationId xmlns:a16="http://schemas.microsoft.com/office/drawing/2014/main" id="{DDE50C59-4891-4B61-861D-AFDDCDDDBC49}"/>
              </a:ext>
            </a:extLst>
          </p:cNvPr>
          <p:cNvPicPr>
            <a:picLocks noChangeAspect="1"/>
          </p:cNvPicPr>
          <p:nvPr userDrawn="1"/>
        </p:nvPicPr>
        <p:blipFill>
          <a:blip r:embed="rId2"/>
          <a:stretch>
            <a:fillRect/>
          </a:stretch>
        </p:blipFill>
        <p:spPr>
          <a:xfrm>
            <a:off x="327905" y="6297282"/>
            <a:ext cx="1483255" cy="461087"/>
          </a:xfrm>
          <a:prstGeom prst="rect">
            <a:avLst/>
          </a:prstGeom>
        </p:spPr>
      </p:pic>
    </p:spTree>
    <p:extLst>
      <p:ext uri="{BB962C8B-B14F-4D97-AF65-F5344CB8AC3E}">
        <p14:creationId xmlns:p14="http://schemas.microsoft.com/office/powerpoint/2010/main" val="425623914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7_Full Screen w PostIts 0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21AA0E-9E2E-CD48-B732-33823216CA71}"/>
              </a:ext>
            </a:extLst>
          </p:cNvPr>
          <p:cNvSpPr>
            <a:spLocks noGrp="1"/>
          </p:cNvSpPr>
          <p:nvPr>
            <p:ph type="pic" sz="quarter" idx="12"/>
          </p:nvPr>
        </p:nvSpPr>
        <p:spPr bwMode="white">
          <a:xfrm>
            <a:off x="0" y="0"/>
            <a:ext cx="12193524"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dirty="0"/>
              <a:t>Click icon to add picture</a:t>
            </a:r>
          </a:p>
        </p:txBody>
      </p:sp>
      <p:sp>
        <p:nvSpPr>
          <p:cNvPr id="3" name="Footer Placeholder 2">
            <a:extLst>
              <a:ext uri="{FF2B5EF4-FFF2-40B4-BE49-F238E27FC236}">
                <a16:creationId xmlns:a16="http://schemas.microsoft.com/office/drawing/2014/main" id="{90DE15A5-4D9F-1F4C-A2FE-BCE9333BF5EC}"/>
              </a:ext>
            </a:extLst>
          </p:cNvPr>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F41D764D-58D3-C848-A5CF-E3744B83DFB7}"/>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13" name="Title 12">
            <a:extLst>
              <a:ext uri="{FF2B5EF4-FFF2-40B4-BE49-F238E27FC236}">
                <a16:creationId xmlns:a16="http://schemas.microsoft.com/office/drawing/2014/main" id="{58C4667B-36E6-384D-9236-5ED44E3130B6}"/>
              </a:ext>
            </a:extLst>
          </p:cNvPr>
          <p:cNvSpPr>
            <a:spLocks noGrp="1"/>
          </p:cNvSpPr>
          <p:nvPr>
            <p:ph type="title"/>
          </p:nvPr>
        </p:nvSpPr>
        <p:spPr>
          <a:xfrm>
            <a:off x="6094476" y="365760"/>
            <a:ext cx="2878074" cy="2034540"/>
          </a:xfrm>
          <a:solidFill>
            <a:schemeClr val="accent4"/>
          </a:solidFill>
          <a:ln w="12700">
            <a:noFill/>
          </a:ln>
        </p:spPr>
        <p:txBody>
          <a:bodyPr vert="horz" lIns="228600" tIns="155448" rIns="329184" bIns="155448" rtlCol="0" anchor="t" anchorCtr="0">
            <a:noAutofit/>
          </a:bodyPr>
          <a:lstStyle>
            <a:lvl1pPr>
              <a:defRPr lang="en-US" dirty="0">
                <a:ln w="9525">
                  <a:noFill/>
                </a:ln>
                <a:solidFill>
                  <a:schemeClr val="bg1"/>
                </a:solidFill>
              </a:defRPr>
            </a:lvl1pPr>
          </a:lstStyle>
          <a:p>
            <a:pPr marL="0" lvl="0" indent="0">
              <a:spcAft>
                <a:spcPts val="1500"/>
              </a:spcAft>
              <a:buFont typeface="Arial" panose="020B0604020202020204" pitchFamily="34" charset="0"/>
            </a:pPr>
            <a:r>
              <a:rPr lang="en-US"/>
              <a:t>Click to edit Master title style</a:t>
            </a:r>
            <a:endParaRPr lang="en-US" dirty="0"/>
          </a:p>
        </p:txBody>
      </p:sp>
      <p:sp>
        <p:nvSpPr>
          <p:cNvPr id="10" name="Content Placeholder 4">
            <a:extLst>
              <a:ext uri="{FF2B5EF4-FFF2-40B4-BE49-F238E27FC236}">
                <a16:creationId xmlns:a16="http://schemas.microsoft.com/office/drawing/2014/main" id="{DE114E42-B9CD-419F-AF34-28A5B96009CA}"/>
              </a:ext>
            </a:extLst>
          </p:cNvPr>
          <p:cNvSpPr>
            <a:spLocks noGrp="1"/>
          </p:cNvSpPr>
          <p:nvPr>
            <p:ph sz="quarter" idx="13"/>
          </p:nvPr>
        </p:nvSpPr>
        <p:spPr>
          <a:xfrm>
            <a:off x="8972550" y="2400300"/>
            <a:ext cx="2857500" cy="2057400"/>
          </a:xfrm>
          <a:solidFill>
            <a:schemeClr val="bg1"/>
          </a:solidFill>
        </p:spPr>
        <p:txBody>
          <a:bodyPr tIns="137160" rIns="18288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5C70C280-A7E2-4813-A474-D2939E74DB32}"/>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4989608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Image Slide - case stud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30FBA71-49B8-5848-9C59-635D2786CAFC}"/>
              </a:ext>
            </a:extLst>
          </p:cNvPr>
          <p:cNvSpPr>
            <a:spLocks noGrp="1"/>
          </p:cNvSpPr>
          <p:nvPr>
            <p:ph type="pic" sz="quarter" idx="14" hasCustomPrompt="1"/>
          </p:nvPr>
        </p:nvSpPr>
        <p:spPr bwMode="white">
          <a:xfrm>
            <a:off x="6096000" y="0"/>
            <a:ext cx="6096000" cy="6858000"/>
          </a:xfrm>
          <a:solidFill>
            <a:schemeClr val="bg1">
              <a:lumMod val="75000"/>
            </a:schemeClr>
          </a:solidFill>
        </p:spPr>
        <p:txBody>
          <a:bodyPr vert="horz" lIns="365760" tIns="0" rIns="0" bIns="0" rtlCol="0">
            <a:noAutofit/>
          </a:bodyPr>
          <a:lstStyle>
            <a:lvl1pPr>
              <a:defRPr lang="en-US" dirty="0"/>
            </a:lvl1pPr>
          </a:lstStyle>
          <a:p>
            <a:pPr marR="0" lvl="0" fontAlgn="auto">
              <a:buSzTx/>
              <a:tabLst/>
            </a:pPr>
            <a:r>
              <a:rPr lang="en-US" dirty="0"/>
              <a:t>Click icon in the center of box to add picture</a:t>
            </a:r>
          </a:p>
          <a:p>
            <a:pPr marR="0" lvl="0" fontAlgn="auto">
              <a:buSzTx/>
              <a:tabLst/>
            </a:pPr>
            <a:endParaRPr lang="en-US" dirty="0"/>
          </a:p>
        </p:txBody>
      </p:sp>
      <p:sp>
        <p:nvSpPr>
          <p:cNvPr id="3" name="Footer Placeholder 2">
            <a:extLst>
              <a:ext uri="{FF2B5EF4-FFF2-40B4-BE49-F238E27FC236}">
                <a16:creationId xmlns:a16="http://schemas.microsoft.com/office/drawing/2014/main" id="{B81E716E-C5BB-4C0D-87F8-C77CE23B6BBD}"/>
              </a:ext>
            </a:extLst>
          </p:cNvPr>
          <p:cNvSpPr>
            <a:spLocks noGrp="1"/>
          </p:cNvSpPr>
          <p:nvPr>
            <p:ph type="ftr" sz="quarter" idx="10"/>
          </p:nvPr>
        </p:nvSpPr>
        <p:spPr>
          <a:xfrm>
            <a:off x="2110740" y="6500158"/>
            <a:ext cx="2759146" cy="243205"/>
          </a:xfrm>
        </p:spPr>
        <p:txBody>
          <a:bodyPr lIns="182880"/>
          <a:lstStyle>
            <a:lvl1pPr>
              <a:defRPr>
                <a:solidFill>
                  <a:schemeClr val="bg1"/>
                </a:solidFill>
              </a:defRPr>
            </a:lvl1pPr>
          </a:lstStyle>
          <a:p>
            <a:endParaRPr lang="en-US" dirty="0"/>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5" name="Title 4">
            <a:extLst>
              <a:ext uri="{FF2B5EF4-FFF2-40B4-BE49-F238E27FC236}">
                <a16:creationId xmlns:a16="http://schemas.microsoft.com/office/drawing/2014/main" id="{F2ACCC36-2E9C-6D4C-BB6B-7A9BA138E936}"/>
              </a:ext>
            </a:extLst>
          </p:cNvPr>
          <p:cNvSpPr>
            <a:spLocks noGrp="1"/>
          </p:cNvSpPr>
          <p:nvPr>
            <p:ph type="title" hasCustomPrompt="1"/>
          </p:nvPr>
        </p:nvSpPr>
        <p:spPr>
          <a:xfrm>
            <a:off x="334496" y="268589"/>
            <a:ext cx="5571004" cy="607712"/>
          </a:xfrm>
        </p:spPr>
        <p:txBody>
          <a:bodyPr/>
          <a:lstStyle>
            <a:lvl1pPr>
              <a:defRPr kumimoji="0" lang="en-US" sz="2400" i="0" u="none" strike="noStrike" kern="1200" cap="none" spc="0" normalizeH="0" baseline="0" dirty="0">
                <a:ln>
                  <a:noFill/>
                </a:ln>
                <a:solidFill>
                  <a:schemeClr val="bg1"/>
                </a:solidFill>
                <a:effectLst/>
                <a:uLnTx/>
                <a:uFillTx/>
                <a:latin typeface="Arial"/>
                <a:ea typeface="+mn-ea"/>
                <a:cs typeface="+mn-cs"/>
              </a:defRPr>
            </a:lvl1p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dirty="0"/>
              <a:t>Case study</a:t>
            </a:r>
          </a:p>
        </p:txBody>
      </p:sp>
      <p:sp>
        <p:nvSpPr>
          <p:cNvPr id="7" name="Text Placeholder 6">
            <a:extLst>
              <a:ext uri="{FF2B5EF4-FFF2-40B4-BE49-F238E27FC236}">
                <a16:creationId xmlns:a16="http://schemas.microsoft.com/office/drawing/2014/main" id="{745E180F-3B5D-714C-85F9-F9DC513E6364}"/>
              </a:ext>
            </a:extLst>
          </p:cNvPr>
          <p:cNvSpPr>
            <a:spLocks noGrp="1"/>
          </p:cNvSpPr>
          <p:nvPr>
            <p:ph type="body" sz="quarter" idx="15"/>
          </p:nvPr>
        </p:nvSpPr>
        <p:spPr>
          <a:xfrm>
            <a:off x="347702" y="1200152"/>
            <a:ext cx="5557799" cy="5295898"/>
          </a:xfrm>
        </p:spPr>
        <p:txBody>
          <a:bodyPr lIns="0"/>
          <a:lstStyle>
            <a:lvl1pPr marL="0" indent="0">
              <a:spcBef>
                <a:spcPts val="2400"/>
              </a:spcBef>
              <a:spcAft>
                <a:spcPts val="0"/>
              </a:spcAft>
              <a:buNone/>
              <a:defRPr sz="2000" b="1"/>
            </a:lvl1pPr>
            <a:lvl2pPr marL="283368" indent="0">
              <a:spcBef>
                <a:spcPts val="300"/>
              </a:spcBef>
              <a:spcAft>
                <a:spcPts val="300"/>
              </a:spcAft>
              <a:buNone/>
              <a:defRPr/>
            </a:lvl2pPr>
            <a:lvl3pPr marL="566737" indent="0">
              <a:spcBef>
                <a:spcPts val="300"/>
              </a:spcBef>
              <a:spcAft>
                <a:spcPts val="300"/>
              </a:spcAft>
              <a:buNone/>
              <a:defRPr/>
            </a:lvl3pPr>
            <a:lvl4pPr marL="850106" indent="0">
              <a:spcBef>
                <a:spcPts val="300"/>
              </a:spcBef>
              <a:spcAft>
                <a:spcPts val="300"/>
              </a:spcAft>
              <a:buNone/>
              <a:defRPr/>
            </a:lvl4pPr>
            <a:lvl5pPr marL="1133475" indent="0">
              <a:spcBef>
                <a:spcPts val="300"/>
              </a:spcBef>
              <a:spcAft>
                <a:spcPts val="300"/>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a:extLst>
              <a:ext uri="{FF2B5EF4-FFF2-40B4-BE49-F238E27FC236}">
                <a16:creationId xmlns:a16="http://schemas.microsoft.com/office/drawing/2014/main" id="{D4200C12-46D4-4518-A0B7-3701251A4FB1}"/>
              </a:ext>
            </a:extLst>
          </p:cNvPr>
          <p:cNvSpPr>
            <a:spLocks noGrp="1"/>
          </p:cNvSpPr>
          <p:nvPr>
            <p:ph sz="quarter" idx="16"/>
          </p:nvPr>
        </p:nvSpPr>
        <p:spPr>
          <a:xfrm>
            <a:off x="6096000" y="5942052"/>
            <a:ext cx="6096000" cy="553998"/>
          </a:xfrm>
          <a:solidFill>
            <a:schemeClr val="bg2"/>
          </a:solidFill>
        </p:spPr>
        <p:txBody>
          <a:bodyPr wrap="square" lIns="182880" tIns="91440" rIns="182880" bIns="182880" anchor="b" anchorCtr="0">
            <a:spAutoFit/>
          </a:bodyPr>
          <a:lstStyle>
            <a:lvl1pPr marL="60325" indent="-60325" algn="l" defTabSz="914400" rtl="0" eaLnBrk="1" latinLnBrk="0" hangingPunct="1">
              <a:lnSpc>
                <a:spcPct val="100000"/>
              </a:lnSpc>
              <a:spcBef>
                <a:spcPts val="1200"/>
              </a:spcBef>
              <a:spcAft>
                <a:spcPts val="0"/>
              </a:spcAft>
              <a:buClr>
                <a:schemeClr val="tx2"/>
              </a:buClr>
              <a:buFont typeface="Arial" panose="020B0604020202020204" pitchFamily="34" charset="0"/>
              <a:buNone/>
              <a:defRPr lang="en-US" sz="1800" kern="1200" dirty="0" smtClean="0">
                <a:ln>
                  <a:noFill/>
                </a:ln>
                <a:solidFill>
                  <a:prstClr val="white"/>
                </a:solidFill>
                <a:latin typeface="+mn-lt"/>
                <a:ea typeface="+mn-ea"/>
                <a:cs typeface="+mn-cs"/>
              </a:defRPr>
            </a:lvl1pPr>
            <a:lvl2pPr>
              <a:defRPr lang="en-US" sz="900" smtClean="0"/>
            </a:lvl2pPr>
            <a:lvl3pPr>
              <a:defRPr lang="en-US" sz="900" smtClean="0"/>
            </a:lvl3pPr>
            <a:lvl4pPr>
              <a:defRPr lang="en-US" sz="900" smtClean="0"/>
            </a:lvl4pPr>
            <a:lvl5pPr>
              <a:defRPr lang="en-US" sz="900"/>
            </a:lvl5pPr>
          </a:lstStyle>
          <a:p>
            <a:pPr marL="74613" lvl="0" indent="-74613" defTabSz="228600"/>
            <a:r>
              <a:rPr lang="en-US"/>
              <a:t>Click to edit Master text styles</a:t>
            </a:r>
          </a:p>
        </p:txBody>
      </p:sp>
      <p:sp>
        <p:nvSpPr>
          <p:cNvPr id="9" name="Picture Placeholder 8">
            <a:extLst>
              <a:ext uri="{FF2B5EF4-FFF2-40B4-BE49-F238E27FC236}">
                <a16:creationId xmlns:a16="http://schemas.microsoft.com/office/drawing/2014/main" id="{F8BB2227-3D4D-4CC6-A74E-E59F4C42E1E7}"/>
              </a:ext>
            </a:extLst>
          </p:cNvPr>
          <p:cNvSpPr>
            <a:spLocks noGrp="1"/>
          </p:cNvSpPr>
          <p:nvPr>
            <p:ph type="pic" sz="quarter" idx="17" hasCustomPrompt="1"/>
          </p:nvPr>
        </p:nvSpPr>
        <p:spPr>
          <a:xfrm>
            <a:off x="4236692" y="6111829"/>
            <a:ext cx="1666875" cy="550862"/>
          </a:xfrm>
        </p:spPr>
        <p:txBody>
          <a:bodyPr anchor="ctr" anchorCtr="0"/>
          <a:lstStyle>
            <a:lvl1pPr marL="0" indent="0" algn="ctr">
              <a:buNone/>
              <a:defRPr b="0">
                <a:solidFill>
                  <a:schemeClr val="tx1"/>
                </a:solidFill>
                <a:highlight>
                  <a:srgbClr val="FFFF00"/>
                </a:highlight>
              </a:defRPr>
            </a:lvl1pPr>
          </a:lstStyle>
          <a:p>
            <a:r>
              <a:rPr lang="en-US" dirty="0"/>
              <a:t>LOGO</a:t>
            </a:r>
          </a:p>
        </p:txBody>
      </p:sp>
      <p:sp>
        <p:nvSpPr>
          <p:cNvPr id="11" name="Freeform 5">
            <a:extLst>
              <a:ext uri="{FF2B5EF4-FFF2-40B4-BE49-F238E27FC236}">
                <a16:creationId xmlns:a16="http://schemas.microsoft.com/office/drawing/2014/main" id="{929E1616-1FE8-4FA4-AC2C-C5BD603CD7C7}"/>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4054414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C0268CA9-EA3D-4CC3-936D-FD650AAFF2C6}"/>
              </a:ext>
            </a:extLst>
          </p:cNvPr>
          <p:cNvSpPr/>
          <p:nvPr userDrawn="1"/>
        </p:nvSpPr>
        <p:spPr bwMode="black">
          <a:xfrm>
            <a:off x="7078981" y="1"/>
            <a:ext cx="5113020" cy="6859631"/>
          </a:xfrm>
          <a:custGeom>
            <a:avLst/>
            <a:gdLst>
              <a:gd name="connsiteX0" fmla="*/ 2570684 w 10226039"/>
              <a:gd name="connsiteY0" fmla="*/ 0 h 13719261"/>
              <a:gd name="connsiteX1" fmla="*/ 6040601 w 10226039"/>
              <a:gd name="connsiteY1" fmla="*/ 0 h 13719261"/>
              <a:gd name="connsiteX2" fmla="*/ 5489003 w 10226039"/>
              <a:gd name="connsiteY2" fmla="*/ 2946777 h 13719261"/>
              <a:gd name="connsiteX3" fmla="*/ 8422727 w 10226039"/>
              <a:gd name="connsiteY3" fmla="*/ 44613 h 13719261"/>
              <a:gd name="connsiteX4" fmla="*/ 8543311 w 10226039"/>
              <a:gd name="connsiteY4" fmla="*/ 0 h 13719261"/>
              <a:gd name="connsiteX5" fmla="*/ 10226039 w 10226039"/>
              <a:gd name="connsiteY5" fmla="*/ 0 h 13719261"/>
              <a:gd name="connsiteX6" fmla="*/ 10226039 w 10226039"/>
              <a:gd name="connsiteY6" fmla="*/ 3726234 h 13719261"/>
              <a:gd name="connsiteX7" fmla="*/ 10218619 w 10226039"/>
              <a:gd name="connsiteY7" fmla="*/ 3765852 h 13719261"/>
              <a:gd name="connsiteX8" fmla="*/ 5004857 w 10226039"/>
              <a:gd name="connsiteY8" fmla="*/ 8040537 h 13719261"/>
              <a:gd name="connsiteX9" fmla="*/ 3940763 w 10226039"/>
              <a:gd name="connsiteY9" fmla="*/ 13719261 h 13719261"/>
              <a:gd name="connsiteX10" fmla="*/ 0 w 10226039"/>
              <a:gd name="connsiteY10" fmla="*/ 13719261 h 1371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6039" h="13719261">
                <a:moveTo>
                  <a:pt x="2570684" y="0"/>
                </a:moveTo>
                <a:lnTo>
                  <a:pt x="6040601" y="0"/>
                </a:lnTo>
                <a:lnTo>
                  <a:pt x="5489003" y="2946777"/>
                </a:lnTo>
                <a:cubicBezTo>
                  <a:pt x="6058449" y="1630922"/>
                  <a:pt x="7116933" y="587408"/>
                  <a:pt x="8422727" y="44613"/>
                </a:cubicBezTo>
                <a:lnTo>
                  <a:pt x="8543311" y="0"/>
                </a:lnTo>
                <a:lnTo>
                  <a:pt x="10226039" y="0"/>
                </a:lnTo>
                <a:lnTo>
                  <a:pt x="10226039" y="3726234"/>
                </a:lnTo>
                <a:lnTo>
                  <a:pt x="10218619" y="3765852"/>
                </a:lnTo>
                <a:cubicBezTo>
                  <a:pt x="7524903" y="3351926"/>
                  <a:pt x="5632205" y="4691887"/>
                  <a:pt x="5004857" y="8040537"/>
                </a:cubicBezTo>
                <a:lnTo>
                  <a:pt x="3940763" y="13719261"/>
                </a:lnTo>
                <a:lnTo>
                  <a:pt x="0" y="13719261"/>
                </a:lnTo>
                <a:close/>
              </a:path>
            </a:pathLst>
          </a:custGeom>
          <a:solidFill>
            <a:srgbClr val="EB0000"/>
          </a:solidFill>
          <a:ln w="12537" cap="flat">
            <a:noFill/>
            <a:prstDash val="solid"/>
            <a:miter/>
          </a:ln>
        </p:spPr>
        <p:txBody>
          <a:bodyPr rtlCol="0" anchor="ctr"/>
          <a:lstStyle/>
          <a:p>
            <a:endParaRPr lang="en-US" sz="450"/>
          </a:p>
        </p:txBody>
      </p:sp>
      <p:sp>
        <p:nvSpPr>
          <p:cNvPr id="2" name="Title 1"/>
          <p:cNvSpPr>
            <a:spLocks noGrp="1"/>
          </p:cNvSpPr>
          <p:nvPr>
            <p:ph type="ctrTitle" hasCustomPrompt="1"/>
          </p:nvPr>
        </p:nvSpPr>
        <p:spPr>
          <a:xfrm>
            <a:off x="323546" y="279400"/>
            <a:ext cx="7136879" cy="2157834"/>
          </a:xfrm>
        </p:spPr>
        <p:txBody>
          <a:bodyPr anchor="b" anchorCtr="0">
            <a:noAutofit/>
          </a:bodyPr>
          <a:lstStyle>
            <a:lvl1pPr algn="l" fontAlgn="b">
              <a:lnSpc>
                <a:spcPct val="112000"/>
              </a:lnSpc>
              <a:defRPr sz="4500">
                <a:solidFill>
                  <a:schemeClr val="tx2"/>
                </a:solidFill>
              </a:defRPr>
            </a:lvl1pPr>
          </a:lstStyle>
          <a:p>
            <a:r>
              <a:rPr lang="en-US" dirty="0"/>
              <a:t>Title with</a:t>
            </a:r>
            <a:br>
              <a:rPr lang="en-US" dirty="0"/>
            </a:br>
            <a:r>
              <a:rPr lang="en-US" dirty="0"/>
              <a:t>multiple lines</a:t>
            </a:r>
            <a:br>
              <a:rPr lang="en-US" dirty="0"/>
            </a:br>
            <a:r>
              <a:rPr lang="en-US" dirty="0"/>
              <a:t>here</a:t>
            </a:r>
          </a:p>
        </p:txBody>
      </p:sp>
      <p:sp>
        <p:nvSpPr>
          <p:cNvPr id="3" name="Subtitle 2"/>
          <p:cNvSpPr>
            <a:spLocks noGrp="1"/>
          </p:cNvSpPr>
          <p:nvPr>
            <p:ph type="subTitle" idx="1" hasCustomPrompt="1"/>
          </p:nvPr>
        </p:nvSpPr>
        <p:spPr>
          <a:xfrm>
            <a:off x="338659" y="2513255"/>
            <a:ext cx="5686425" cy="1153319"/>
          </a:xfrm>
        </p:spPr>
        <p:txBody>
          <a:bodyPr tIns="0" anchor="t">
            <a:noAutofit/>
          </a:bodyPr>
          <a:lstStyle>
            <a:lvl1pPr marL="0" indent="0" algn="l">
              <a:buNone/>
              <a:defRPr sz="2600">
                <a:ln>
                  <a:noFill/>
                </a:ln>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Date/subtitle goes here</a:t>
            </a:r>
          </a:p>
        </p:txBody>
      </p:sp>
      <p:sp>
        <p:nvSpPr>
          <p:cNvPr id="17" name="Text Placeholder 16">
            <a:extLst>
              <a:ext uri="{FF2B5EF4-FFF2-40B4-BE49-F238E27FC236}">
                <a16:creationId xmlns:a16="http://schemas.microsoft.com/office/drawing/2014/main" id="{53F3D094-8507-4675-9425-D7CCB291279A}"/>
              </a:ext>
            </a:extLst>
          </p:cNvPr>
          <p:cNvSpPr>
            <a:spLocks noGrp="1"/>
          </p:cNvSpPr>
          <p:nvPr>
            <p:ph type="body" sz="quarter" idx="10" hasCustomPrompt="1"/>
          </p:nvPr>
        </p:nvSpPr>
        <p:spPr>
          <a:xfrm>
            <a:off x="348870" y="4901789"/>
            <a:ext cx="5686425" cy="790575"/>
          </a:xfrm>
        </p:spPr>
        <p:txBody>
          <a:bodyPr/>
          <a:lstStyle>
            <a:lvl1pPr marL="0" indent="0">
              <a:spcBef>
                <a:spcPts val="0"/>
              </a:spcBef>
              <a:buNone/>
              <a:defRPr/>
            </a:lvl1pPr>
          </a:lstStyle>
          <a:p>
            <a:pPr lvl="0"/>
            <a:r>
              <a:rPr lang="en-US" dirty="0"/>
              <a:t>Name goes here</a:t>
            </a:r>
            <a:br>
              <a:rPr lang="en-US" dirty="0"/>
            </a:br>
            <a:r>
              <a:rPr lang="en-US" dirty="0"/>
              <a:t>Position goes here</a:t>
            </a:r>
          </a:p>
        </p:txBody>
      </p:sp>
      <p:sp>
        <p:nvSpPr>
          <p:cNvPr id="4" name="TextBox 3">
            <a:extLst>
              <a:ext uri="{FF2B5EF4-FFF2-40B4-BE49-F238E27FC236}">
                <a16:creationId xmlns:a16="http://schemas.microsoft.com/office/drawing/2014/main" id="{590B9095-92D1-D741-B2A0-A1E77F7D0F04}"/>
              </a:ext>
            </a:extLst>
          </p:cNvPr>
          <p:cNvSpPr txBox="1"/>
          <p:nvPr userDrawn="1"/>
        </p:nvSpPr>
        <p:spPr>
          <a:xfrm>
            <a:off x="9081369" y="6581001"/>
            <a:ext cx="1215025" cy="276999"/>
          </a:xfrm>
          <a:prstGeom prst="rect">
            <a:avLst/>
          </a:prstGeom>
          <a:noFill/>
        </p:spPr>
        <p:txBody>
          <a:bodyPr wrap="square" rtlCol="0">
            <a:spAutoFit/>
          </a:bodyPr>
          <a:lstStyle/>
          <a:p>
            <a:pPr algn="l"/>
            <a:r>
              <a:rPr lang="en-US" sz="1200">
                <a:solidFill>
                  <a:schemeClr val="tx2"/>
                </a:solidFill>
              </a:rPr>
              <a:t>TM</a:t>
            </a:r>
          </a:p>
        </p:txBody>
      </p:sp>
      <p:sp>
        <p:nvSpPr>
          <p:cNvPr id="8" name="Freeform 5">
            <a:extLst>
              <a:ext uri="{FF2B5EF4-FFF2-40B4-BE49-F238E27FC236}">
                <a16:creationId xmlns:a16="http://schemas.microsoft.com/office/drawing/2014/main" id="{D5038A88-2DF2-403E-AD67-F23C8F76286E}"/>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8307225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B0000"/>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C0268CA9-EA3D-4CC3-936D-FD650AAFF2C6}"/>
              </a:ext>
            </a:extLst>
          </p:cNvPr>
          <p:cNvSpPr/>
          <p:nvPr userDrawn="1"/>
        </p:nvSpPr>
        <p:spPr bwMode="black">
          <a:xfrm>
            <a:off x="7078981" y="1"/>
            <a:ext cx="5113020" cy="6859631"/>
          </a:xfrm>
          <a:custGeom>
            <a:avLst/>
            <a:gdLst>
              <a:gd name="connsiteX0" fmla="*/ 2570684 w 10226039"/>
              <a:gd name="connsiteY0" fmla="*/ 0 h 13719261"/>
              <a:gd name="connsiteX1" fmla="*/ 6040601 w 10226039"/>
              <a:gd name="connsiteY1" fmla="*/ 0 h 13719261"/>
              <a:gd name="connsiteX2" fmla="*/ 5489003 w 10226039"/>
              <a:gd name="connsiteY2" fmla="*/ 2946777 h 13719261"/>
              <a:gd name="connsiteX3" fmla="*/ 8422727 w 10226039"/>
              <a:gd name="connsiteY3" fmla="*/ 44613 h 13719261"/>
              <a:gd name="connsiteX4" fmla="*/ 8543311 w 10226039"/>
              <a:gd name="connsiteY4" fmla="*/ 0 h 13719261"/>
              <a:gd name="connsiteX5" fmla="*/ 10226039 w 10226039"/>
              <a:gd name="connsiteY5" fmla="*/ 0 h 13719261"/>
              <a:gd name="connsiteX6" fmla="*/ 10226039 w 10226039"/>
              <a:gd name="connsiteY6" fmla="*/ 3726234 h 13719261"/>
              <a:gd name="connsiteX7" fmla="*/ 10218619 w 10226039"/>
              <a:gd name="connsiteY7" fmla="*/ 3765852 h 13719261"/>
              <a:gd name="connsiteX8" fmla="*/ 5004857 w 10226039"/>
              <a:gd name="connsiteY8" fmla="*/ 8040537 h 13719261"/>
              <a:gd name="connsiteX9" fmla="*/ 3940763 w 10226039"/>
              <a:gd name="connsiteY9" fmla="*/ 13719261 h 13719261"/>
              <a:gd name="connsiteX10" fmla="*/ 0 w 10226039"/>
              <a:gd name="connsiteY10" fmla="*/ 13719261 h 1371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6039" h="13719261">
                <a:moveTo>
                  <a:pt x="2570684" y="0"/>
                </a:moveTo>
                <a:lnTo>
                  <a:pt x="6040601" y="0"/>
                </a:lnTo>
                <a:lnTo>
                  <a:pt x="5489003" y="2946777"/>
                </a:lnTo>
                <a:cubicBezTo>
                  <a:pt x="6058449" y="1630922"/>
                  <a:pt x="7116933" y="587408"/>
                  <a:pt x="8422727" y="44613"/>
                </a:cubicBezTo>
                <a:lnTo>
                  <a:pt x="8543311" y="0"/>
                </a:lnTo>
                <a:lnTo>
                  <a:pt x="10226039" y="0"/>
                </a:lnTo>
                <a:lnTo>
                  <a:pt x="10226039" y="3726234"/>
                </a:lnTo>
                <a:lnTo>
                  <a:pt x="10218619" y="3765852"/>
                </a:lnTo>
                <a:cubicBezTo>
                  <a:pt x="7524903" y="3351926"/>
                  <a:pt x="5632205" y="4691887"/>
                  <a:pt x="5004857" y="8040537"/>
                </a:cubicBezTo>
                <a:lnTo>
                  <a:pt x="3940763" y="13719261"/>
                </a:lnTo>
                <a:lnTo>
                  <a:pt x="0" y="13719261"/>
                </a:lnTo>
                <a:close/>
              </a:path>
            </a:pathLst>
          </a:custGeom>
          <a:solidFill>
            <a:schemeClr val="bg1"/>
          </a:solidFill>
          <a:ln w="12537" cap="flat">
            <a:noFill/>
            <a:prstDash val="solid"/>
            <a:miter/>
          </a:ln>
        </p:spPr>
        <p:txBody>
          <a:bodyPr rtlCol="0" anchor="ctr"/>
          <a:lstStyle/>
          <a:p>
            <a:endParaRPr lang="en-US" sz="450"/>
          </a:p>
        </p:txBody>
      </p:sp>
      <p:sp>
        <p:nvSpPr>
          <p:cNvPr id="2" name="Title 1"/>
          <p:cNvSpPr>
            <a:spLocks noGrp="1"/>
          </p:cNvSpPr>
          <p:nvPr>
            <p:ph type="ctrTitle" hasCustomPrompt="1"/>
          </p:nvPr>
        </p:nvSpPr>
        <p:spPr>
          <a:xfrm>
            <a:off x="324612" y="278892"/>
            <a:ext cx="7136892" cy="2157984"/>
          </a:xfrm>
        </p:spPr>
        <p:txBody>
          <a:bodyPr anchor="b" anchorCtr="0">
            <a:noAutofit/>
          </a:bodyPr>
          <a:lstStyle>
            <a:lvl1pPr algn="l" fontAlgn="b">
              <a:lnSpc>
                <a:spcPct val="112000"/>
              </a:lnSpc>
              <a:defRPr sz="4500">
                <a:ln w="9525">
                  <a:noFill/>
                </a:ln>
                <a:solidFill>
                  <a:schemeClr val="bg1"/>
                </a:solidFill>
              </a:defRPr>
            </a:lvl1pPr>
          </a:lstStyle>
          <a:p>
            <a:r>
              <a:rPr lang="en-US" dirty="0"/>
              <a:t>Title with </a:t>
            </a:r>
            <a:br>
              <a:rPr lang="en-US" dirty="0"/>
            </a:br>
            <a:r>
              <a:rPr lang="en-US" dirty="0"/>
              <a:t>multiple lines</a:t>
            </a:r>
            <a:br>
              <a:rPr lang="en-US" dirty="0"/>
            </a:br>
            <a:r>
              <a:rPr lang="en-US" dirty="0"/>
              <a:t>here</a:t>
            </a:r>
          </a:p>
        </p:txBody>
      </p:sp>
      <p:sp>
        <p:nvSpPr>
          <p:cNvPr id="3" name="Subtitle 2"/>
          <p:cNvSpPr>
            <a:spLocks noGrp="1"/>
          </p:cNvSpPr>
          <p:nvPr>
            <p:ph type="subTitle" idx="1" hasCustomPrompt="1"/>
          </p:nvPr>
        </p:nvSpPr>
        <p:spPr>
          <a:xfrm>
            <a:off x="338329" y="2514601"/>
            <a:ext cx="5686425" cy="1153319"/>
          </a:xfrm>
        </p:spPr>
        <p:txBody>
          <a:bodyPr vert="horz" lIns="0" tIns="0" rIns="0" bIns="0" rtlCol="0" anchor="t">
            <a:noAutofit/>
          </a:bodyPr>
          <a:lstStyle>
            <a:lvl1pPr marL="0" indent="0">
              <a:buNone/>
              <a:defRPr lang="en-US" sz="2600" dirty="0">
                <a:ln>
                  <a:noFill/>
                </a:ln>
                <a:solidFill>
                  <a:schemeClr val="bg1"/>
                </a:solidFill>
              </a:defRPr>
            </a:lvl1pPr>
          </a:lstStyle>
          <a:p>
            <a:pPr lvl="0"/>
            <a:r>
              <a:rPr lang="en-US" dirty="0"/>
              <a:t>Date/subtitle goes here</a:t>
            </a:r>
          </a:p>
        </p:txBody>
      </p:sp>
      <p:sp>
        <p:nvSpPr>
          <p:cNvPr id="17" name="Text Placeholder 16">
            <a:extLst>
              <a:ext uri="{FF2B5EF4-FFF2-40B4-BE49-F238E27FC236}">
                <a16:creationId xmlns:a16="http://schemas.microsoft.com/office/drawing/2014/main" id="{53F3D094-8507-4675-9425-D7CCB291279A}"/>
              </a:ext>
            </a:extLst>
          </p:cNvPr>
          <p:cNvSpPr>
            <a:spLocks noGrp="1"/>
          </p:cNvSpPr>
          <p:nvPr>
            <p:ph type="body" sz="quarter" idx="10" hasCustomPrompt="1"/>
          </p:nvPr>
        </p:nvSpPr>
        <p:spPr>
          <a:xfrm>
            <a:off x="347473" y="4901185"/>
            <a:ext cx="5686425" cy="790575"/>
          </a:xfrm>
        </p:spPr>
        <p:txBody>
          <a:bodyPr/>
          <a:lstStyle>
            <a:lvl1pPr marL="0" indent="0">
              <a:spcBef>
                <a:spcPts val="0"/>
              </a:spcBef>
              <a:buNone/>
              <a:defRPr>
                <a:solidFill>
                  <a:schemeClr val="bg1"/>
                </a:solidFill>
              </a:defRPr>
            </a:lvl1pPr>
          </a:lstStyle>
          <a:p>
            <a:pPr lvl="0"/>
            <a:r>
              <a:rPr lang="en-US" dirty="0"/>
              <a:t>Name goes here</a:t>
            </a:r>
            <a:br>
              <a:rPr lang="en-US" dirty="0"/>
            </a:br>
            <a:r>
              <a:rPr lang="en-US" dirty="0"/>
              <a:t>Position goes here</a:t>
            </a:r>
          </a:p>
        </p:txBody>
      </p:sp>
      <p:sp>
        <p:nvSpPr>
          <p:cNvPr id="7" name="TextBox 6">
            <a:extLst>
              <a:ext uri="{FF2B5EF4-FFF2-40B4-BE49-F238E27FC236}">
                <a16:creationId xmlns:a16="http://schemas.microsoft.com/office/drawing/2014/main" id="{29719AA7-9253-234D-93B4-C6003F3D2F82}"/>
              </a:ext>
            </a:extLst>
          </p:cNvPr>
          <p:cNvSpPr txBox="1"/>
          <p:nvPr userDrawn="1"/>
        </p:nvSpPr>
        <p:spPr>
          <a:xfrm>
            <a:off x="9081369" y="6581001"/>
            <a:ext cx="1215025" cy="276999"/>
          </a:xfrm>
          <a:prstGeom prst="rect">
            <a:avLst/>
          </a:prstGeom>
          <a:noFill/>
        </p:spPr>
        <p:txBody>
          <a:bodyPr wrap="square" rtlCol="0">
            <a:spAutoFit/>
          </a:bodyPr>
          <a:lstStyle/>
          <a:p>
            <a:pPr algn="l"/>
            <a:r>
              <a:rPr lang="en-US" sz="1200">
                <a:solidFill>
                  <a:schemeClr val="bg1"/>
                </a:solidFill>
              </a:rPr>
              <a:t>TM</a:t>
            </a:r>
          </a:p>
        </p:txBody>
      </p:sp>
      <p:sp>
        <p:nvSpPr>
          <p:cNvPr id="8" name="Freeform 5">
            <a:extLst>
              <a:ext uri="{FF2B5EF4-FFF2-40B4-BE49-F238E27FC236}">
                <a16:creationId xmlns:a16="http://schemas.microsoft.com/office/drawing/2014/main" id="{DE2798B3-CAEF-4256-A0E0-D50069F877E5}"/>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050121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24612" y="278892"/>
            <a:ext cx="5771388" cy="2157984"/>
          </a:xfrm>
        </p:spPr>
        <p:txBody>
          <a:bodyPr anchor="b" anchorCtr="0">
            <a:noAutofit/>
          </a:bodyPr>
          <a:lstStyle>
            <a:lvl1pPr algn="l" fontAlgn="b">
              <a:lnSpc>
                <a:spcPct val="112000"/>
              </a:lnSpc>
              <a:defRPr sz="4500">
                <a:ln w="9525">
                  <a:noFill/>
                </a:ln>
                <a:solidFill>
                  <a:srgbClr val="EB0000"/>
                </a:solidFill>
              </a:defRPr>
            </a:lvl1pPr>
          </a:lstStyle>
          <a:p>
            <a:r>
              <a:rPr lang="en-US" dirty="0"/>
              <a:t>Title with</a:t>
            </a:r>
            <a:br>
              <a:rPr lang="en-US" dirty="0"/>
            </a:br>
            <a:r>
              <a:rPr lang="en-US" dirty="0"/>
              <a:t>multiple lines</a:t>
            </a:r>
            <a:br>
              <a:rPr lang="en-US" dirty="0"/>
            </a:br>
            <a:r>
              <a:rPr lang="en-US" dirty="0"/>
              <a:t>here</a:t>
            </a:r>
          </a:p>
        </p:txBody>
      </p:sp>
      <p:sp>
        <p:nvSpPr>
          <p:cNvPr id="3" name="Subtitle 2"/>
          <p:cNvSpPr>
            <a:spLocks noGrp="1"/>
          </p:cNvSpPr>
          <p:nvPr>
            <p:ph type="subTitle" idx="1" hasCustomPrompt="1"/>
          </p:nvPr>
        </p:nvSpPr>
        <p:spPr>
          <a:xfrm>
            <a:off x="338328" y="2514601"/>
            <a:ext cx="5757672" cy="1153319"/>
          </a:xfrm>
        </p:spPr>
        <p:txBody>
          <a:bodyPr vert="horz" lIns="0" tIns="0" rIns="0" bIns="0" rtlCol="0" anchor="t">
            <a:noAutofit/>
          </a:bodyPr>
          <a:lstStyle>
            <a:lvl1pPr marL="0" indent="0">
              <a:buNone/>
              <a:defRPr lang="en-US" sz="2600" dirty="0">
                <a:ln>
                  <a:noFill/>
                </a:ln>
              </a:defRPr>
            </a:lvl1pPr>
          </a:lstStyle>
          <a:p>
            <a:pPr lvl="0"/>
            <a:r>
              <a:rPr lang="en-US" dirty="0"/>
              <a:t>Date/subtitle goes here</a:t>
            </a:r>
          </a:p>
        </p:txBody>
      </p:sp>
      <p:sp>
        <p:nvSpPr>
          <p:cNvPr id="17" name="Text Placeholder 16">
            <a:extLst>
              <a:ext uri="{FF2B5EF4-FFF2-40B4-BE49-F238E27FC236}">
                <a16:creationId xmlns:a16="http://schemas.microsoft.com/office/drawing/2014/main" id="{53F3D094-8507-4675-9425-D7CCB291279A}"/>
              </a:ext>
            </a:extLst>
          </p:cNvPr>
          <p:cNvSpPr>
            <a:spLocks noGrp="1"/>
          </p:cNvSpPr>
          <p:nvPr>
            <p:ph type="body" sz="quarter" idx="10" hasCustomPrompt="1"/>
          </p:nvPr>
        </p:nvSpPr>
        <p:spPr>
          <a:xfrm>
            <a:off x="347472" y="4901185"/>
            <a:ext cx="5748528" cy="790575"/>
          </a:xfrm>
        </p:spPr>
        <p:txBody>
          <a:bodyPr/>
          <a:lstStyle>
            <a:lvl1pPr marL="0" indent="0">
              <a:spcBef>
                <a:spcPts val="0"/>
              </a:spcBef>
              <a:buNone/>
              <a:defRPr/>
            </a:lvl1pPr>
          </a:lstStyle>
          <a:p>
            <a:pPr lvl="0"/>
            <a:r>
              <a:rPr lang="en-US" dirty="0"/>
              <a:t>Name goes here</a:t>
            </a:r>
            <a:br>
              <a:rPr lang="en-US" dirty="0"/>
            </a:br>
            <a:r>
              <a:rPr lang="en-US" dirty="0"/>
              <a:t>Position goes here</a:t>
            </a:r>
          </a:p>
        </p:txBody>
      </p:sp>
      <p:sp>
        <p:nvSpPr>
          <p:cNvPr id="8" name="Freeform: Shape 13">
            <a:extLst>
              <a:ext uri="{FF2B5EF4-FFF2-40B4-BE49-F238E27FC236}">
                <a16:creationId xmlns:a16="http://schemas.microsoft.com/office/drawing/2014/main" id="{9F557C70-FE77-1840-9176-02291FB36A72}"/>
              </a:ext>
            </a:extLst>
          </p:cNvPr>
          <p:cNvSpPr/>
          <p:nvPr userDrawn="1"/>
        </p:nvSpPr>
        <p:spPr bwMode="black">
          <a:xfrm>
            <a:off x="7078981" y="1"/>
            <a:ext cx="5113020" cy="6859631"/>
          </a:xfrm>
          <a:custGeom>
            <a:avLst/>
            <a:gdLst>
              <a:gd name="connsiteX0" fmla="*/ 2570684 w 10226039"/>
              <a:gd name="connsiteY0" fmla="*/ 0 h 13719261"/>
              <a:gd name="connsiteX1" fmla="*/ 6040601 w 10226039"/>
              <a:gd name="connsiteY1" fmla="*/ 0 h 13719261"/>
              <a:gd name="connsiteX2" fmla="*/ 5489003 w 10226039"/>
              <a:gd name="connsiteY2" fmla="*/ 2946777 h 13719261"/>
              <a:gd name="connsiteX3" fmla="*/ 8422727 w 10226039"/>
              <a:gd name="connsiteY3" fmla="*/ 44613 h 13719261"/>
              <a:gd name="connsiteX4" fmla="*/ 8543311 w 10226039"/>
              <a:gd name="connsiteY4" fmla="*/ 0 h 13719261"/>
              <a:gd name="connsiteX5" fmla="*/ 10226039 w 10226039"/>
              <a:gd name="connsiteY5" fmla="*/ 0 h 13719261"/>
              <a:gd name="connsiteX6" fmla="*/ 10226039 w 10226039"/>
              <a:gd name="connsiteY6" fmla="*/ 3726234 h 13719261"/>
              <a:gd name="connsiteX7" fmla="*/ 10218619 w 10226039"/>
              <a:gd name="connsiteY7" fmla="*/ 3765852 h 13719261"/>
              <a:gd name="connsiteX8" fmla="*/ 5004857 w 10226039"/>
              <a:gd name="connsiteY8" fmla="*/ 8040537 h 13719261"/>
              <a:gd name="connsiteX9" fmla="*/ 3940763 w 10226039"/>
              <a:gd name="connsiteY9" fmla="*/ 13719261 h 13719261"/>
              <a:gd name="connsiteX10" fmla="*/ 0 w 10226039"/>
              <a:gd name="connsiteY10" fmla="*/ 13719261 h 1371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6039" h="13719261">
                <a:moveTo>
                  <a:pt x="2570684" y="0"/>
                </a:moveTo>
                <a:lnTo>
                  <a:pt x="6040601" y="0"/>
                </a:lnTo>
                <a:lnTo>
                  <a:pt x="5489003" y="2946777"/>
                </a:lnTo>
                <a:cubicBezTo>
                  <a:pt x="6058449" y="1630922"/>
                  <a:pt x="7116933" y="587408"/>
                  <a:pt x="8422727" y="44613"/>
                </a:cubicBezTo>
                <a:lnTo>
                  <a:pt x="8543311" y="0"/>
                </a:lnTo>
                <a:lnTo>
                  <a:pt x="10226039" y="0"/>
                </a:lnTo>
                <a:lnTo>
                  <a:pt x="10226039" y="3726234"/>
                </a:lnTo>
                <a:lnTo>
                  <a:pt x="10218619" y="3765852"/>
                </a:lnTo>
                <a:cubicBezTo>
                  <a:pt x="7524903" y="3351926"/>
                  <a:pt x="5632205" y="4691887"/>
                  <a:pt x="5004857" y="8040537"/>
                </a:cubicBezTo>
                <a:lnTo>
                  <a:pt x="3940763" y="13719261"/>
                </a:lnTo>
                <a:lnTo>
                  <a:pt x="0" y="13719261"/>
                </a:lnTo>
                <a:close/>
              </a:path>
            </a:pathLst>
          </a:custGeom>
          <a:gradFill>
            <a:gsLst>
              <a:gs pos="0">
                <a:schemeClr val="tx2"/>
              </a:gs>
              <a:gs pos="100000">
                <a:schemeClr val="accent4"/>
              </a:gs>
              <a:gs pos="50000">
                <a:schemeClr val="accent2"/>
              </a:gs>
            </a:gsLst>
            <a:lin ang="5400000" scaled="1"/>
          </a:gradFill>
          <a:ln w="12537" cap="flat">
            <a:noFill/>
            <a:prstDash val="solid"/>
            <a:miter/>
          </a:ln>
        </p:spPr>
        <p:txBody>
          <a:bodyPr wrap="square" rtlCol="0" anchor="ctr">
            <a:noAutofit/>
          </a:bodyPr>
          <a:lstStyle/>
          <a:p>
            <a:endParaRPr lang="en-US" sz="450"/>
          </a:p>
        </p:txBody>
      </p:sp>
      <p:sp>
        <p:nvSpPr>
          <p:cNvPr id="7" name="TextBox 6">
            <a:extLst>
              <a:ext uri="{FF2B5EF4-FFF2-40B4-BE49-F238E27FC236}">
                <a16:creationId xmlns:a16="http://schemas.microsoft.com/office/drawing/2014/main" id="{8E86A58D-A8F4-7A42-B2E2-D3E6C32D02EC}"/>
              </a:ext>
            </a:extLst>
          </p:cNvPr>
          <p:cNvSpPr txBox="1"/>
          <p:nvPr userDrawn="1"/>
        </p:nvSpPr>
        <p:spPr>
          <a:xfrm>
            <a:off x="9081369" y="6581001"/>
            <a:ext cx="1215025" cy="276999"/>
          </a:xfrm>
          <a:prstGeom prst="rect">
            <a:avLst/>
          </a:prstGeom>
          <a:noFill/>
        </p:spPr>
        <p:txBody>
          <a:bodyPr wrap="square" rtlCol="0">
            <a:spAutoFit/>
          </a:bodyPr>
          <a:lstStyle/>
          <a:p>
            <a:pPr algn="l"/>
            <a:r>
              <a:rPr lang="en-US" sz="1200">
                <a:solidFill>
                  <a:schemeClr val="accent4"/>
                </a:solidFill>
              </a:rPr>
              <a:t>TM</a:t>
            </a:r>
          </a:p>
        </p:txBody>
      </p:sp>
      <p:pic>
        <p:nvPicPr>
          <p:cNvPr id="9" name="Picture 8">
            <a:extLst>
              <a:ext uri="{FF2B5EF4-FFF2-40B4-BE49-F238E27FC236}">
                <a16:creationId xmlns:a16="http://schemas.microsoft.com/office/drawing/2014/main" id="{983FDA25-D591-486A-80A6-FD899A0C0587}"/>
              </a:ext>
            </a:extLst>
          </p:cNvPr>
          <p:cNvPicPr>
            <a:picLocks noChangeAspect="1"/>
          </p:cNvPicPr>
          <p:nvPr userDrawn="1"/>
        </p:nvPicPr>
        <p:blipFill>
          <a:blip r:embed="rId2"/>
          <a:stretch>
            <a:fillRect/>
          </a:stretch>
        </p:blipFill>
        <p:spPr>
          <a:xfrm>
            <a:off x="327905" y="6297282"/>
            <a:ext cx="1483255" cy="461087"/>
          </a:xfrm>
          <a:prstGeom prst="rect">
            <a:avLst/>
          </a:prstGeom>
        </p:spPr>
      </p:pic>
    </p:spTree>
    <p:extLst>
      <p:ext uri="{BB962C8B-B14F-4D97-AF65-F5344CB8AC3E}">
        <p14:creationId xmlns:p14="http://schemas.microsoft.com/office/powerpoint/2010/main" val="79887805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1_Title Slide 1">
    <p:bg>
      <p:bgPr>
        <a:solidFill>
          <a:schemeClr val="bg2"/>
        </a:solidFill>
        <a:effectLst/>
      </p:bgPr>
    </p:bg>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F73A28EA-51F1-4C30-A492-E229702BEC5C}"/>
              </a:ext>
            </a:extLst>
          </p:cNvPr>
          <p:cNvGrpSpPr/>
          <p:nvPr userDrawn="1"/>
        </p:nvGrpSpPr>
        <p:grpSpPr>
          <a:xfrm>
            <a:off x="5918200" y="3071813"/>
            <a:ext cx="2641601" cy="1677988"/>
            <a:chOff x="5918200" y="3071813"/>
            <a:chExt cx="2641601" cy="1677988"/>
          </a:xfrm>
        </p:grpSpPr>
        <p:sp>
          <p:nvSpPr>
            <p:cNvPr id="73" name="Freeform 13">
              <a:extLst>
                <a:ext uri="{FF2B5EF4-FFF2-40B4-BE49-F238E27FC236}">
                  <a16:creationId xmlns:a16="http://schemas.microsoft.com/office/drawing/2014/main" id="{157B225C-57AA-4F02-907E-B10DC7584CAC}"/>
                </a:ext>
              </a:extLst>
            </p:cNvPr>
            <p:cNvSpPr>
              <a:spLocks/>
            </p:cNvSpPr>
            <p:nvPr userDrawn="1"/>
          </p:nvSpPr>
          <p:spPr bwMode="auto">
            <a:xfrm>
              <a:off x="7994650" y="4386263"/>
              <a:ext cx="179388" cy="363538"/>
            </a:xfrm>
            <a:custGeom>
              <a:avLst/>
              <a:gdLst>
                <a:gd name="T0" fmla="*/ 0 w 63"/>
                <a:gd name="T1" fmla="*/ 128 h 128"/>
                <a:gd name="T2" fmla="*/ 62 w 63"/>
                <a:gd name="T3" fmla="*/ 66 h 128"/>
                <a:gd name="T4" fmla="*/ 62 w 63"/>
                <a:gd name="T5" fmla="*/ 62 h 128"/>
                <a:gd name="T6" fmla="*/ 0 w 63"/>
                <a:gd name="T7" fmla="*/ 0 h 128"/>
              </a:gdLst>
              <a:ahLst/>
              <a:cxnLst>
                <a:cxn ang="0">
                  <a:pos x="T0" y="T1"/>
                </a:cxn>
                <a:cxn ang="0">
                  <a:pos x="T2" y="T3"/>
                </a:cxn>
                <a:cxn ang="0">
                  <a:pos x="T4" y="T5"/>
                </a:cxn>
                <a:cxn ang="0">
                  <a:pos x="T6" y="T7"/>
                </a:cxn>
              </a:cxnLst>
              <a:rect l="0" t="0" r="r" b="b"/>
              <a:pathLst>
                <a:path w="63" h="128">
                  <a:moveTo>
                    <a:pt x="0" y="128"/>
                  </a:moveTo>
                  <a:cubicBezTo>
                    <a:pt x="62" y="66"/>
                    <a:pt x="62" y="66"/>
                    <a:pt x="62" y="66"/>
                  </a:cubicBezTo>
                  <a:cubicBezTo>
                    <a:pt x="63" y="65"/>
                    <a:pt x="63" y="63"/>
                    <a:pt x="62" y="62"/>
                  </a:cubicBezTo>
                  <a:cubicBezTo>
                    <a:pt x="0" y="0"/>
                    <a:pt x="0" y="0"/>
                    <a:pt x="0" y="0"/>
                  </a:cubicBezTo>
                </a:path>
              </a:pathLst>
            </a:custGeom>
            <a:noFill/>
            <a:ln w="31750" cap="rnd">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14">
              <a:extLst>
                <a:ext uri="{FF2B5EF4-FFF2-40B4-BE49-F238E27FC236}">
                  <a16:creationId xmlns:a16="http://schemas.microsoft.com/office/drawing/2014/main" id="{B47757C2-A088-403D-8939-9F19E1E88DC5}"/>
                </a:ext>
              </a:extLst>
            </p:cNvPr>
            <p:cNvSpPr>
              <a:spLocks/>
            </p:cNvSpPr>
            <p:nvPr userDrawn="1"/>
          </p:nvSpPr>
          <p:spPr bwMode="auto">
            <a:xfrm>
              <a:off x="7994650" y="3071813"/>
              <a:ext cx="179388" cy="363538"/>
            </a:xfrm>
            <a:custGeom>
              <a:avLst/>
              <a:gdLst>
                <a:gd name="T0" fmla="*/ 0 w 63"/>
                <a:gd name="T1" fmla="*/ 128 h 128"/>
                <a:gd name="T2" fmla="*/ 62 w 63"/>
                <a:gd name="T3" fmla="*/ 66 h 128"/>
                <a:gd name="T4" fmla="*/ 62 w 63"/>
                <a:gd name="T5" fmla="*/ 62 h 128"/>
                <a:gd name="T6" fmla="*/ 0 w 63"/>
                <a:gd name="T7" fmla="*/ 0 h 128"/>
              </a:gdLst>
              <a:ahLst/>
              <a:cxnLst>
                <a:cxn ang="0">
                  <a:pos x="T0" y="T1"/>
                </a:cxn>
                <a:cxn ang="0">
                  <a:pos x="T2" y="T3"/>
                </a:cxn>
                <a:cxn ang="0">
                  <a:pos x="T4" y="T5"/>
                </a:cxn>
                <a:cxn ang="0">
                  <a:pos x="T6" y="T7"/>
                </a:cxn>
              </a:cxnLst>
              <a:rect l="0" t="0" r="r" b="b"/>
              <a:pathLst>
                <a:path w="63" h="128">
                  <a:moveTo>
                    <a:pt x="0" y="128"/>
                  </a:moveTo>
                  <a:cubicBezTo>
                    <a:pt x="62" y="66"/>
                    <a:pt x="62" y="66"/>
                    <a:pt x="62" y="66"/>
                  </a:cubicBezTo>
                  <a:cubicBezTo>
                    <a:pt x="63" y="65"/>
                    <a:pt x="63" y="63"/>
                    <a:pt x="62" y="62"/>
                  </a:cubicBezTo>
                  <a:cubicBezTo>
                    <a:pt x="0" y="0"/>
                    <a:pt x="0" y="0"/>
                    <a:pt x="0" y="0"/>
                  </a:cubicBezTo>
                </a:path>
              </a:pathLst>
            </a:custGeom>
            <a:noFill/>
            <a:ln w="31750" cap="rnd">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15">
              <a:extLst>
                <a:ext uri="{FF2B5EF4-FFF2-40B4-BE49-F238E27FC236}">
                  <a16:creationId xmlns:a16="http://schemas.microsoft.com/office/drawing/2014/main" id="{649E9D8E-5DB2-4222-A673-564C37469D48}"/>
                </a:ext>
              </a:extLst>
            </p:cNvPr>
            <p:cNvSpPr>
              <a:spLocks/>
            </p:cNvSpPr>
            <p:nvPr userDrawn="1"/>
          </p:nvSpPr>
          <p:spPr bwMode="auto">
            <a:xfrm>
              <a:off x="8380413" y="3462338"/>
              <a:ext cx="179388" cy="365125"/>
            </a:xfrm>
            <a:custGeom>
              <a:avLst/>
              <a:gdLst>
                <a:gd name="T0" fmla="*/ 0 w 63"/>
                <a:gd name="T1" fmla="*/ 128 h 128"/>
                <a:gd name="T2" fmla="*/ 62 w 63"/>
                <a:gd name="T3" fmla="*/ 67 h 128"/>
                <a:gd name="T4" fmla="*/ 62 w 63"/>
                <a:gd name="T5" fmla="*/ 62 h 128"/>
                <a:gd name="T6" fmla="*/ 0 w 63"/>
                <a:gd name="T7" fmla="*/ 0 h 128"/>
              </a:gdLst>
              <a:ahLst/>
              <a:cxnLst>
                <a:cxn ang="0">
                  <a:pos x="T0" y="T1"/>
                </a:cxn>
                <a:cxn ang="0">
                  <a:pos x="T2" y="T3"/>
                </a:cxn>
                <a:cxn ang="0">
                  <a:pos x="T4" y="T5"/>
                </a:cxn>
                <a:cxn ang="0">
                  <a:pos x="T6" y="T7"/>
                </a:cxn>
              </a:cxnLst>
              <a:rect l="0" t="0" r="r" b="b"/>
              <a:pathLst>
                <a:path w="63" h="128">
                  <a:moveTo>
                    <a:pt x="0" y="128"/>
                  </a:moveTo>
                  <a:cubicBezTo>
                    <a:pt x="62" y="67"/>
                    <a:pt x="62" y="67"/>
                    <a:pt x="62" y="67"/>
                  </a:cubicBezTo>
                  <a:cubicBezTo>
                    <a:pt x="63" y="65"/>
                    <a:pt x="63" y="63"/>
                    <a:pt x="62" y="62"/>
                  </a:cubicBezTo>
                  <a:cubicBezTo>
                    <a:pt x="0" y="0"/>
                    <a:pt x="0" y="0"/>
                    <a:pt x="0" y="0"/>
                  </a:cubicBezTo>
                </a:path>
              </a:pathLst>
            </a:custGeom>
            <a:noFill/>
            <a:ln w="31750" cap="rnd">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1312A355-A1CD-4AB9-8252-4A133AF956BE}"/>
                </a:ext>
              </a:extLst>
            </p:cNvPr>
            <p:cNvSpPr>
              <a:spLocks/>
            </p:cNvSpPr>
            <p:nvPr userDrawn="1"/>
          </p:nvSpPr>
          <p:spPr bwMode="auto">
            <a:xfrm>
              <a:off x="8380413" y="3995738"/>
              <a:ext cx="179388" cy="363538"/>
            </a:xfrm>
            <a:custGeom>
              <a:avLst/>
              <a:gdLst>
                <a:gd name="T0" fmla="*/ 0 w 63"/>
                <a:gd name="T1" fmla="*/ 128 h 128"/>
                <a:gd name="T2" fmla="*/ 62 w 63"/>
                <a:gd name="T3" fmla="*/ 66 h 128"/>
                <a:gd name="T4" fmla="*/ 62 w 63"/>
                <a:gd name="T5" fmla="*/ 61 h 128"/>
                <a:gd name="T6" fmla="*/ 0 w 63"/>
                <a:gd name="T7" fmla="*/ 0 h 128"/>
              </a:gdLst>
              <a:ahLst/>
              <a:cxnLst>
                <a:cxn ang="0">
                  <a:pos x="T0" y="T1"/>
                </a:cxn>
                <a:cxn ang="0">
                  <a:pos x="T2" y="T3"/>
                </a:cxn>
                <a:cxn ang="0">
                  <a:pos x="T4" y="T5"/>
                </a:cxn>
                <a:cxn ang="0">
                  <a:pos x="T6" y="T7"/>
                </a:cxn>
              </a:cxnLst>
              <a:rect l="0" t="0" r="r" b="b"/>
              <a:pathLst>
                <a:path w="63" h="128">
                  <a:moveTo>
                    <a:pt x="0" y="128"/>
                  </a:moveTo>
                  <a:cubicBezTo>
                    <a:pt x="62" y="66"/>
                    <a:pt x="62" y="66"/>
                    <a:pt x="62" y="66"/>
                  </a:cubicBezTo>
                  <a:cubicBezTo>
                    <a:pt x="63" y="65"/>
                    <a:pt x="63" y="62"/>
                    <a:pt x="62" y="61"/>
                  </a:cubicBezTo>
                  <a:cubicBezTo>
                    <a:pt x="0" y="0"/>
                    <a:pt x="0" y="0"/>
                    <a:pt x="0" y="0"/>
                  </a:cubicBezTo>
                </a:path>
              </a:pathLst>
            </a:custGeom>
            <a:noFill/>
            <a:ln w="31750" cap="rnd">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17">
              <a:extLst>
                <a:ext uri="{FF2B5EF4-FFF2-40B4-BE49-F238E27FC236}">
                  <a16:creationId xmlns:a16="http://schemas.microsoft.com/office/drawing/2014/main" id="{A2115675-7D24-4D80-9014-90B54EAF5D67}"/>
                </a:ext>
              </a:extLst>
            </p:cNvPr>
            <p:cNvSpPr>
              <a:spLocks/>
            </p:cNvSpPr>
            <p:nvPr userDrawn="1"/>
          </p:nvSpPr>
          <p:spPr bwMode="auto">
            <a:xfrm>
              <a:off x="5918200" y="3254375"/>
              <a:ext cx="2641600" cy="922338"/>
            </a:xfrm>
            <a:custGeom>
              <a:avLst/>
              <a:gdLst>
                <a:gd name="T0" fmla="*/ 929 w 929"/>
                <a:gd name="T1" fmla="*/ 324 h 324"/>
                <a:gd name="T2" fmla="*/ 724 w 929"/>
                <a:gd name="T3" fmla="*/ 324 h 324"/>
                <a:gd name="T4" fmla="*/ 655 w 929"/>
                <a:gd name="T5" fmla="*/ 295 h 324"/>
                <a:gd name="T6" fmla="*/ 430 w 929"/>
                <a:gd name="T7" fmla="*/ 69 h 324"/>
                <a:gd name="T8" fmla="*/ 263 w 929"/>
                <a:gd name="T9" fmla="*/ 0 h 324"/>
                <a:gd name="T10" fmla="*/ 0 w 929"/>
                <a:gd name="T11" fmla="*/ 0 h 324"/>
              </a:gdLst>
              <a:ahLst/>
              <a:cxnLst>
                <a:cxn ang="0">
                  <a:pos x="T0" y="T1"/>
                </a:cxn>
                <a:cxn ang="0">
                  <a:pos x="T2" y="T3"/>
                </a:cxn>
                <a:cxn ang="0">
                  <a:pos x="T4" y="T5"/>
                </a:cxn>
                <a:cxn ang="0">
                  <a:pos x="T6" y="T7"/>
                </a:cxn>
                <a:cxn ang="0">
                  <a:pos x="T8" y="T9"/>
                </a:cxn>
                <a:cxn ang="0">
                  <a:pos x="T10" y="T11"/>
                </a:cxn>
              </a:cxnLst>
              <a:rect l="0" t="0" r="r" b="b"/>
              <a:pathLst>
                <a:path w="929" h="324">
                  <a:moveTo>
                    <a:pt x="929" y="324"/>
                  </a:moveTo>
                  <a:cubicBezTo>
                    <a:pt x="724" y="324"/>
                    <a:pt x="724" y="324"/>
                    <a:pt x="724" y="324"/>
                  </a:cubicBezTo>
                  <a:cubicBezTo>
                    <a:pt x="698" y="324"/>
                    <a:pt x="674" y="313"/>
                    <a:pt x="655" y="295"/>
                  </a:cubicBezTo>
                  <a:cubicBezTo>
                    <a:pt x="430" y="69"/>
                    <a:pt x="430" y="69"/>
                    <a:pt x="430" y="69"/>
                  </a:cubicBezTo>
                  <a:cubicBezTo>
                    <a:pt x="385" y="25"/>
                    <a:pt x="326" y="0"/>
                    <a:pt x="263" y="0"/>
                  </a:cubicBezTo>
                  <a:cubicBezTo>
                    <a:pt x="0" y="0"/>
                    <a:pt x="0" y="0"/>
                    <a:pt x="0" y="0"/>
                  </a:cubicBezTo>
                </a:path>
              </a:pathLst>
            </a:custGeom>
            <a:noFill/>
            <a:ln w="31750" cap="flat">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18">
              <a:extLst>
                <a:ext uri="{FF2B5EF4-FFF2-40B4-BE49-F238E27FC236}">
                  <a16:creationId xmlns:a16="http://schemas.microsoft.com/office/drawing/2014/main" id="{42B3A8E0-E546-4B6C-8779-583A33D14EC6}"/>
                </a:ext>
              </a:extLst>
            </p:cNvPr>
            <p:cNvSpPr>
              <a:spLocks/>
            </p:cNvSpPr>
            <p:nvPr userDrawn="1"/>
          </p:nvSpPr>
          <p:spPr bwMode="auto">
            <a:xfrm>
              <a:off x="5918200" y="3644900"/>
              <a:ext cx="2255838" cy="923925"/>
            </a:xfrm>
            <a:custGeom>
              <a:avLst/>
              <a:gdLst>
                <a:gd name="T0" fmla="*/ 793 w 793"/>
                <a:gd name="T1" fmla="*/ 324 h 324"/>
                <a:gd name="T2" fmla="*/ 724 w 793"/>
                <a:gd name="T3" fmla="*/ 324 h 324"/>
                <a:gd name="T4" fmla="*/ 558 w 793"/>
                <a:gd name="T5" fmla="*/ 255 h 324"/>
                <a:gd name="T6" fmla="*/ 332 w 793"/>
                <a:gd name="T7" fmla="*/ 29 h 324"/>
                <a:gd name="T8" fmla="*/ 263 w 793"/>
                <a:gd name="T9" fmla="*/ 0 h 324"/>
                <a:gd name="T10" fmla="*/ 0 w 793"/>
                <a:gd name="T11" fmla="*/ 0 h 324"/>
              </a:gdLst>
              <a:ahLst/>
              <a:cxnLst>
                <a:cxn ang="0">
                  <a:pos x="T0" y="T1"/>
                </a:cxn>
                <a:cxn ang="0">
                  <a:pos x="T2" y="T3"/>
                </a:cxn>
                <a:cxn ang="0">
                  <a:pos x="T4" y="T5"/>
                </a:cxn>
                <a:cxn ang="0">
                  <a:pos x="T6" y="T7"/>
                </a:cxn>
                <a:cxn ang="0">
                  <a:pos x="T8" y="T9"/>
                </a:cxn>
                <a:cxn ang="0">
                  <a:pos x="T10" y="T11"/>
                </a:cxn>
              </a:cxnLst>
              <a:rect l="0" t="0" r="r" b="b"/>
              <a:pathLst>
                <a:path w="793" h="324">
                  <a:moveTo>
                    <a:pt x="793" y="324"/>
                  </a:moveTo>
                  <a:cubicBezTo>
                    <a:pt x="724" y="324"/>
                    <a:pt x="724" y="324"/>
                    <a:pt x="724" y="324"/>
                  </a:cubicBezTo>
                  <a:cubicBezTo>
                    <a:pt x="662" y="324"/>
                    <a:pt x="603" y="299"/>
                    <a:pt x="558" y="255"/>
                  </a:cubicBezTo>
                  <a:cubicBezTo>
                    <a:pt x="332" y="29"/>
                    <a:pt x="332" y="29"/>
                    <a:pt x="332" y="29"/>
                  </a:cubicBezTo>
                  <a:cubicBezTo>
                    <a:pt x="314" y="11"/>
                    <a:pt x="289" y="0"/>
                    <a:pt x="263" y="0"/>
                  </a:cubicBezTo>
                  <a:cubicBezTo>
                    <a:pt x="0" y="0"/>
                    <a:pt x="0" y="0"/>
                    <a:pt x="0" y="0"/>
                  </a:cubicBezTo>
                </a:path>
              </a:pathLst>
            </a:custGeom>
            <a:noFill/>
            <a:ln w="31750" cap="flat">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9">
              <a:extLst>
                <a:ext uri="{FF2B5EF4-FFF2-40B4-BE49-F238E27FC236}">
                  <a16:creationId xmlns:a16="http://schemas.microsoft.com/office/drawing/2014/main" id="{4B006A29-D4BA-4149-B62E-CDDCEF6978AC}"/>
                </a:ext>
              </a:extLst>
            </p:cNvPr>
            <p:cNvSpPr>
              <a:spLocks/>
            </p:cNvSpPr>
            <p:nvPr userDrawn="1"/>
          </p:nvSpPr>
          <p:spPr bwMode="auto">
            <a:xfrm>
              <a:off x="5918200" y="3644900"/>
              <a:ext cx="2641600" cy="923925"/>
            </a:xfrm>
            <a:custGeom>
              <a:avLst/>
              <a:gdLst>
                <a:gd name="T0" fmla="*/ 929 w 929"/>
                <a:gd name="T1" fmla="*/ 0 h 324"/>
                <a:gd name="T2" fmla="*/ 724 w 929"/>
                <a:gd name="T3" fmla="*/ 0 h 324"/>
                <a:gd name="T4" fmla="*/ 655 w 929"/>
                <a:gd name="T5" fmla="*/ 29 h 324"/>
                <a:gd name="T6" fmla="*/ 430 w 929"/>
                <a:gd name="T7" fmla="*/ 255 h 324"/>
                <a:gd name="T8" fmla="*/ 263 w 929"/>
                <a:gd name="T9" fmla="*/ 324 h 324"/>
                <a:gd name="T10" fmla="*/ 0 w 929"/>
                <a:gd name="T11" fmla="*/ 324 h 324"/>
              </a:gdLst>
              <a:ahLst/>
              <a:cxnLst>
                <a:cxn ang="0">
                  <a:pos x="T0" y="T1"/>
                </a:cxn>
                <a:cxn ang="0">
                  <a:pos x="T2" y="T3"/>
                </a:cxn>
                <a:cxn ang="0">
                  <a:pos x="T4" y="T5"/>
                </a:cxn>
                <a:cxn ang="0">
                  <a:pos x="T6" y="T7"/>
                </a:cxn>
                <a:cxn ang="0">
                  <a:pos x="T8" y="T9"/>
                </a:cxn>
                <a:cxn ang="0">
                  <a:pos x="T10" y="T11"/>
                </a:cxn>
              </a:cxnLst>
              <a:rect l="0" t="0" r="r" b="b"/>
              <a:pathLst>
                <a:path w="929" h="324">
                  <a:moveTo>
                    <a:pt x="929" y="0"/>
                  </a:moveTo>
                  <a:cubicBezTo>
                    <a:pt x="724" y="0"/>
                    <a:pt x="724" y="0"/>
                    <a:pt x="724" y="0"/>
                  </a:cubicBezTo>
                  <a:cubicBezTo>
                    <a:pt x="698" y="0"/>
                    <a:pt x="674" y="11"/>
                    <a:pt x="655" y="29"/>
                  </a:cubicBezTo>
                  <a:cubicBezTo>
                    <a:pt x="430" y="255"/>
                    <a:pt x="430" y="255"/>
                    <a:pt x="430" y="255"/>
                  </a:cubicBezTo>
                  <a:cubicBezTo>
                    <a:pt x="385" y="299"/>
                    <a:pt x="326" y="324"/>
                    <a:pt x="263" y="324"/>
                  </a:cubicBezTo>
                  <a:cubicBezTo>
                    <a:pt x="0" y="324"/>
                    <a:pt x="0" y="324"/>
                    <a:pt x="0" y="324"/>
                  </a:cubicBezTo>
                </a:path>
              </a:pathLst>
            </a:custGeom>
            <a:noFill/>
            <a:ln w="31750" cap="flat">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20">
              <a:extLst>
                <a:ext uri="{FF2B5EF4-FFF2-40B4-BE49-F238E27FC236}">
                  <a16:creationId xmlns:a16="http://schemas.microsoft.com/office/drawing/2014/main" id="{3C2CB164-1BE6-471B-B246-EF7FB7231919}"/>
                </a:ext>
              </a:extLst>
            </p:cNvPr>
            <p:cNvSpPr>
              <a:spLocks/>
            </p:cNvSpPr>
            <p:nvPr userDrawn="1"/>
          </p:nvSpPr>
          <p:spPr bwMode="auto">
            <a:xfrm>
              <a:off x="5918200" y="3254375"/>
              <a:ext cx="2255838" cy="922338"/>
            </a:xfrm>
            <a:custGeom>
              <a:avLst/>
              <a:gdLst>
                <a:gd name="T0" fmla="*/ 793 w 793"/>
                <a:gd name="T1" fmla="*/ 0 h 324"/>
                <a:gd name="T2" fmla="*/ 724 w 793"/>
                <a:gd name="T3" fmla="*/ 0 h 324"/>
                <a:gd name="T4" fmla="*/ 558 w 793"/>
                <a:gd name="T5" fmla="*/ 69 h 324"/>
                <a:gd name="T6" fmla="*/ 332 w 793"/>
                <a:gd name="T7" fmla="*/ 295 h 324"/>
                <a:gd name="T8" fmla="*/ 263 w 793"/>
                <a:gd name="T9" fmla="*/ 324 h 324"/>
                <a:gd name="T10" fmla="*/ 0 w 793"/>
                <a:gd name="T11" fmla="*/ 324 h 324"/>
              </a:gdLst>
              <a:ahLst/>
              <a:cxnLst>
                <a:cxn ang="0">
                  <a:pos x="T0" y="T1"/>
                </a:cxn>
                <a:cxn ang="0">
                  <a:pos x="T2" y="T3"/>
                </a:cxn>
                <a:cxn ang="0">
                  <a:pos x="T4" y="T5"/>
                </a:cxn>
                <a:cxn ang="0">
                  <a:pos x="T6" y="T7"/>
                </a:cxn>
                <a:cxn ang="0">
                  <a:pos x="T8" y="T9"/>
                </a:cxn>
                <a:cxn ang="0">
                  <a:pos x="T10" y="T11"/>
                </a:cxn>
              </a:cxnLst>
              <a:rect l="0" t="0" r="r" b="b"/>
              <a:pathLst>
                <a:path w="793" h="324">
                  <a:moveTo>
                    <a:pt x="793" y="0"/>
                  </a:moveTo>
                  <a:cubicBezTo>
                    <a:pt x="724" y="0"/>
                    <a:pt x="724" y="0"/>
                    <a:pt x="724" y="0"/>
                  </a:cubicBezTo>
                  <a:cubicBezTo>
                    <a:pt x="662" y="0"/>
                    <a:pt x="603" y="25"/>
                    <a:pt x="558" y="69"/>
                  </a:cubicBezTo>
                  <a:cubicBezTo>
                    <a:pt x="332" y="295"/>
                    <a:pt x="332" y="295"/>
                    <a:pt x="332" y="295"/>
                  </a:cubicBezTo>
                  <a:cubicBezTo>
                    <a:pt x="314" y="313"/>
                    <a:pt x="289" y="324"/>
                    <a:pt x="263" y="324"/>
                  </a:cubicBezTo>
                  <a:cubicBezTo>
                    <a:pt x="0" y="324"/>
                    <a:pt x="0" y="324"/>
                    <a:pt x="0" y="324"/>
                  </a:cubicBezTo>
                </a:path>
              </a:pathLst>
            </a:custGeom>
            <a:noFill/>
            <a:ln w="31750" cap="flat">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14" name="Picture 13" descr="A close up of a logo&#10;&#10;Description automatically generated">
            <a:extLst>
              <a:ext uri="{FF2B5EF4-FFF2-40B4-BE49-F238E27FC236}">
                <a16:creationId xmlns:a16="http://schemas.microsoft.com/office/drawing/2014/main" id="{74A3A973-6385-4D91-A23B-E0CBBADE5009}"/>
              </a:ext>
            </a:extLst>
          </p:cNvPr>
          <p:cNvPicPr>
            <a:picLocks noChangeAspect="1"/>
          </p:cNvPicPr>
          <p:nvPr userDrawn="1"/>
        </p:nvPicPr>
        <p:blipFill rotWithShape="1">
          <a:blip r:embed="rId2"/>
          <a:srcRect l="11992"/>
          <a:stretch/>
        </p:blipFill>
        <p:spPr>
          <a:xfrm>
            <a:off x="0" y="4763"/>
            <a:ext cx="5432508" cy="6858000"/>
          </a:xfrm>
          <a:prstGeom prst="rect">
            <a:avLst/>
          </a:prstGeom>
        </p:spPr>
      </p:pic>
      <p:sp>
        <p:nvSpPr>
          <p:cNvPr id="2" name="Title 1"/>
          <p:cNvSpPr>
            <a:spLocks noGrp="1"/>
          </p:cNvSpPr>
          <p:nvPr>
            <p:ph type="ctrTitle" hasCustomPrompt="1"/>
          </p:nvPr>
        </p:nvSpPr>
        <p:spPr>
          <a:xfrm>
            <a:off x="361950" y="361950"/>
            <a:ext cx="4402137" cy="2201376"/>
          </a:xfrm>
        </p:spPr>
        <p:txBody>
          <a:bodyPr anchor="b" anchorCtr="0">
            <a:noAutofit/>
          </a:bodyPr>
          <a:lstStyle>
            <a:lvl1pPr algn="l" fontAlgn="b">
              <a:lnSpc>
                <a:spcPct val="100000"/>
              </a:lnSpc>
              <a:defRPr sz="3800">
                <a:solidFill>
                  <a:schemeClr val="bg1"/>
                </a:solidFill>
              </a:defRPr>
            </a:lvl1pPr>
          </a:lstStyle>
          <a:p>
            <a:r>
              <a:rPr lang="en-US" dirty="0"/>
              <a:t>Title with multiple </a:t>
            </a:r>
            <a:br>
              <a:rPr lang="en-US" dirty="0"/>
            </a:br>
            <a:r>
              <a:rPr lang="en-US" dirty="0"/>
              <a:t>lines here</a:t>
            </a:r>
          </a:p>
        </p:txBody>
      </p:sp>
      <p:sp>
        <p:nvSpPr>
          <p:cNvPr id="3" name="Subtitle 2"/>
          <p:cNvSpPr>
            <a:spLocks noGrp="1"/>
          </p:cNvSpPr>
          <p:nvPr>
            <p:ph type="subTitle" idx="1" hasCustomPrompt="1"/>
          </p:nvPr>
        </p:nvSpPr>
        <p:spPr>
          <a:xfrm>
            <a:off x="377064" y="2682889"/>
            <a:ext cx="4242562" cy="1153319"/>
          </a:xfrm>
        </p:spPr>
        <p:txBody>
          <a:bodyPr tIns="0" anchor="t">
            <a:noAutofit/>
          </a:bodyPr>
          <a:lstStyle>
            <a:lvl1pPr marL="0" indent="0" algn="l">
              <a:buNone/>
              <a:defRPr sz="2000">
                <a:ln>
                  <a:noFill/>
                </a:ln>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Date/subtitle goes here</a:t>
            </a:r>
          </a:p>
        </p:txBody>
      </p:sp>
      <p:sp>
        <p:nvSpPr>
          <p:cNvPr id="17" name="Text Placeholder 16">
            <a:extLst>
              <a:ext uri="{FF2B5EF4-FFF2-40B4-BE49-F238E27FC236}">
                <a16:creationId xmlns:a16="http://schemas.microsoft.com/office/drawing/2014/main" id="{53F3D094-8507-4675-9425-D7CCB291279A}"/>
              </a:ext>
            </a:extLst>
          </p:cNvPr>
          <p:cNvSpPr>
            <a:spLocks noGrp="1"/>
          </p:cNvSpPr>
          <p:nvPr>
            <p:ph type="body" sz="quarter" idx="10" hasCustomPrompt="1"/>
          </p:nvPr>
        </p:nvSpPr>
        <p:spPr>
          <a:xfrm>
            <a:off x="361875" y="4953000"/>
            <a:ext cx="4019626" cy="790575"/>
          </a:xfrm>
        </p:spPr>
        <p:txBody>
          <a:bodyPr/>
          <a:lstStyle>
            <a:lvl1pPr marL="0" indent="0">
              <a:spcBef>
                <a:spcPts val="0"/>
              </a:spcBef>
              <a:buNone/>
              <a:defRPr>
                <a:solidFill>
                  <a:schemeClr val="bg1"/>
                </a:solidFill>
              </a:defRPr>
            </a:lvl1pPr>
          </a:lstStyle>
          <a:p>
            <a:pPr lvl="0"/>
            <a:r>
              <a:rPr lang="en-US" dirty="0"/>
              <a:t>Name goes here</a:t>
            </a:r>
            <a:br>
              <a:rPr lang="en-US" dirty="0"/>
            </a:br>
            <a:r>
              <a:rPr lang="en-US" dirty="0"/>
              <a:t>Position goes here</a:t>
            </a:r>
          </a:p>
        </p:txBody>
      </p:sp>
      <p:sp>
        <p:nvSpPr>
          <p:cNvPr id="12" name="Freeform 5">
            <a:extLst>
              <a:ext uri="{FF2B5EF4-FFF2-40B4-BE49-F238E27FC236}">
                <a16:creationId xmlns:a16="http://schemas.microsoft.com/office/drawing/2014/main" id="{4D4D4EAC-2D01-4ED7-90E4-A8C115E12CBD}"/>
              </a:ext>
            </a:extLst>
          </p:cNvPr>
          <p:cNvSpPr>
            <a:spLocks noEditPoints="1"/>
          </p:cNvSpPr>
          <p:nvPr userDrawn="1"/>
        </p:nvSpPr>
        <p:spPr bwMode="auto">
          <a:xfrm>
            <a:off x="4101874" y="-3175"/>
            <a:ext cx="5530235" cy="6861176"/>
          </a:xfrm>
          <a:custGeom>
            <a:avLst/>
            <a:gdLst>
              <a:gd name="T0" fmla="*/ 738 w 1934"/>
              <a:gd name="T1" fmla="*/ 2360 h 2400"/>
              <a:gd name="T2" fmla="*/ 737 w 1934"/>
              <a:gd name="T3" fmla="*/ 2364 h 2400"/>
              <a:gd name="T4" fmla="*/ 729 w 1934"/>
              <a:gd name="T5" fmla="*/ 2364 h 2400"/>
              <a:gd name="T6" fmla="*/ 725 w 1934"/>
              <a:gd name="T7" fmla="*/ 2384 h 2400"/>
              <a:gd name="T8" fmla="*/ 722 w 1934"/>
              <a:gd name="T9" fmla="*/ 2384 h 2400"/>
              <a:gd name="T10" fmla="*/ 725 w 1934"/>
              <a:gd name="T11" fmla="*/ 2364 h 2400"/>
              <a:gd name="T12" fmla="*/ 718 w 1934"/>
              <a:gd name="T13" fmla="*/ 2364 h 2400"/>
              <a:gd name="T14" fmla="*/ 718 w 1934"/>
              <a:gd name="T15" fmla="*/ 2360 h 2400"/>
              <a:gd name="T16" fmla="*/ 738 w 1934"/>
              <a:gd name="T17" fmla="*/ 2360 h 2400"/>
              <a:gd name="T18" fmla="*/ 763 w 1934"/>
              <a:gd name="T19" fmla="*/ 2360 h 2400"/>
              <a:gd name="T20" fmla="*/ 752 w 1934"/>
              <a:gd name="T21" fmla="*/ 2374 h 2400"/>
              <a:gd name="T22" fmla="*/ 745 w 1934"/>
              <a:gd name="T23" fmla="*/ 2360 h 2400"/>
              <a:gd name="T24" fmla="*/ 742 w 1934"/>
              <a:gd name="T25" fmla="*/ 2360 h 2400"/>
              <a:gd name="T26" fmla="*/ 737 w 1934"/>
              <a:gd name="T27" fmla="*/ 2384 h 2400"/>
              <a:gd name="T28" fmla="*/ 741 w 1934"/>
              <a:gd name="T29" fmla="*/ 2384 h 2400"/>
              <a:gd name="T30" fmla="*/ 744 w 1934"/>
              <a:gd name="T31" fmla="*/ 2367 h 2400"/>
              <a:gd name="T32" fmla="*/ 750 w 1934"/>
              <a:gd name="T33" fmla="*/ 2379 h 2400"/>
              <a:gd name="T34" fmla="*/ 752 w 1934"/>
              <a:gd name="T35" fmla="*/ 2379 h 2400"/>
              <a:gd name="T36" fmla="*/ 762 w 1934"/>
              <a:gd name="T37" fmla="*/ 2367 h 2400"/>
              <a:gd name="T38" fmla="*/ 758 w 1934"/>
              <a:gd name="T39" fmla="*/ 2384 h 2400"/>
              <a:gd name="T40" fmla="*/ 762 w 1934"/>
              <a:gd name="T41" fmla="*/ 2384 h 2400"/>
              <a:gd name="T42" fmla="*/ 767 w 1934"/>
              <a:gd name="T43" fmla="*/ 2360 h 2400"/>
              <a:gd name="T44" fmla="*/ 763 w 1934"/>
              <a:gd name="T45" fmla="*/ 2360 h 2400"/>
              <a:gd name="T46" fmla="*/ 1535 w 1934"/>
              <a:gd name="T47" fmla="*/ 0 h 2400"/>
              <a:gd name="T48" fmla="*/ 971 w 1934"/>
              <a:gd name="T49" fmla="*/ 523 h 2400"/>
              <a:gd name="T50" fmla="*/ 1070 w 1934"/>
              <a:gd name="T51" fmla="*/ 0 h 2400"/>
              <a:gd name="T52" fmla="*/ 457 w 1934"/>
              <a:gd name="T53" fmla="*/ 0 h 2400"/>
              <a:gd name="T54" fmla="*/ 0 w 1934"/>
              <a:gd name="T55" fmla="*/ 2400 h 2400"/>
              <a:gd name="T56" fmla="*/ 697 w 1934"/>
              <a:gd name="T57" fmla="*/ 2400 h 2400"/>
              <a:gd name="T58" fmla="*/ 885 w 1934"/>
              <a:gd name="T59" fmla="*/ 1410 h 2400"/>
              <a:gd name="T60" fmla="*/ 1807 w 1934"/>
              <a:gd name="T61" fmla="*/ 666 h 2400"/>
              <a:gd name="T62" fmla="*/ 1934 w 1934"/>
              <a:gd name="T63" fmla="*/ 0 h 2400"/>
              <a:gd name="T64" fmla="*/ 1535 w 1934"/>
              <a:gd name="T65" fmla="*/ 0 h 2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34" h="2400">
                <a:moveTo>
                  <a:pt x="738" y="2360"/>
                </a:moveTo>
                <a:cubicBezTo>
                  <a:pt x="737" y="2364"/>
                  <a:pt x="737" y="2364"/>
                  <a:pt x="737" y="2364"/>
                </a:cubicBezTo>
                <a:cubicBezTo>
                  <a:pt x="729" y="2364"/>
                  <a:pt x="729" y="2364"/>
                  <a:pt x="729" y="2364"/>
                </a:cubicBezTo>
                <a:cubicBezTo>
                  <a:pt x="725" y="2384"/>
                  <a:pt x="725" y="2384"/>
                  <a:pt x="725" y="2384"/>
                </a:cubicBezTo>
                <a:cubicBezTo>
                  <a:pt x="722" y="2384"/>
                  <a:pt x="722" y="2384"/>
                  <a:pt x="722" y="2384"/>
                </a:cubicBezTo>
                <a:cubicBezTo>
                  <a:pt x="725" y="2364"/>
                  <a:pt x="725" y="2364"/>
                  <a:pt x="725" y="2364"/>
                </a:cubicBezTo>
                <a:cubicBezTo>
                  <a:pt x="718" y="2364"/>
                  <a:pt x="718" y="2364"/>
                  <a:pt x="718" y="2364"/>
                </a:cubicBezTo>
                <a:cubicBezTo>
                  <a:pt x="718" y="2360"/>
                  <a:pt x="718" y="2360"/>
                  <a:pt x="718" y="2360"/>
                </a:cubicBezTo>
                <a:lnTo>
                  <a:pt x="738" y="2360"/>
                </a:lnTo>
                <a:close/>
                <a:moveTo>
                  <a:pt x="763" y="2360"/>
                </a:moveTo>
                <a:cubicBezTo>
                  <a:pt x="752" y="2374"/>
                  <a:pt x="752" y="2374"/>
                  <a:pt x="752" y="2374"/>
                </a:cubicBezTo>
                <a:cubicBezTo>
                  <a:pt x="745" y="2360"/>
                  <a:pt x="745" y="2360"/>
                  <a:pt x="745" y="2360"/>
                </a:cubicBezTo>
                <a:cubicBezTo>
                  <a:pt x="742" y="2360"/>
                  <a:pt x="742" y="2360"/>
                  <a:pt x="742" y="2360"/>
                </a:cubicBezTo>
                <a:cubicBezTo>
                  <a:pt x="737" y="2384"/>
                  <a:pt x="737" y="2384"/>
                  <a:pt x="737" y="2384"/>
                </a:cubicBezTo>
                <a:cubicBezTo>
                  <a:pt x="741" y="2384"/>
                  <a:pt x="741" y="2384"/>
                  <a:pt x="741" y="2384"/>
                </a:cubicBezTo>
                <a:cubicBezTo>
                  <a:pt x="744" y="2367"/>
                  <a:pt x="744" y="2367"/>
                  <a:pt x="744" y="2367"/>
                </a:cubicBezTo>
                <a:cubicBezTo>
                  <a:pt x="750" y="2379"/>
                  <a:pt x="750" y="2379"/>
                  <a:pt x="750" y="2379"/>
                </a:cubicBezTo>
                <a:cubicBezTo>
                  <a:pt x="752" y="2379"/>
                  <a:pt x="752" y="2379"/>
                  <a:pt x="752" y="2379"/>
                </a:cubicBezTo>
                <a:cubicBezTo>
                  <a:pt x="762" y="2367"/>
                  <a:pt x="762" y="2367"/>
                  <a:pt x="762" y="2367"/>
                </a:cubicBezTo>
                <a:cubicBezTo>
                  <a:pt x="758" y="2384"/>
                  <a:pt x="758" y="2384"/>
                  <a:pt x="758" y="2384"/>
                </a:cubicBezTo>
                <a:cubicBezTo>
                  <a:pt x="762" y="2384"/>
                  <a:pt x="762" y="2384"/>
                  <a:pt x="762" y="2384"/>
                </a:cubicBezTo>
                <a:cubicBezTo>
                  <a:pt x="767" y="2360"/>
                  <a:pt x="767" y="2360"/>
                  <a:pt x="767" y="2360"/>
                </a:cubicBezTo>
                <a:lnTo>
                  <a:pt x="763" y="2360"/>
                </a:lnTo>
                <a:close/>
                <a:moveTo>
                  <a:pt x="1535" y="0"/>
                </a:moveTo>
                <a:cubicBezTo>
                  <a:pt x="1283" y="89"/>
                  <a:pt x="1078" y="279"/>
                  <a:pt x="971" y="523"/>
                </a:cubicBezTo>
                <a:cubicBezTo>
                  <a:pt x="1070" y="0"/>
                  <a:pt x="1070" y="0"/>
                  <a:pt x="1070" y="0"/>
                </a:cubicBezTo>
                <a:cubicBezTo>
                  <a:pt x="457" y="0"/>
                  <a:pt x="457" y="0"/>
                  <a:pt x="457" y="0"/>
                </a:cubicBezTo>
                <a:cubicBezTo>
                  <a:pt x="0" y="2400"/>
                  <a:pt x="0" y="2400"/>
                  <a:pt x="0" y="2400"/>
                </a:cubicBezTo>
                <a:cubicBezTo>
                  <a:pt x="697" y="2400"/>
                  <a:pt x="697" y="2400"/>
                  <a:pt x="697" y="2400"/>
                </a:cubicBezTo>
                <a:cubicBezTo>
                  <a:pt x="885" y="1410"/>
                  <a:pt x="885" y="1410"/>
                  <a:pt x="885" y="1410"/>
                </a:cubicBezTo>
                <a:cubicBezTo>
                  <a:pt x="996" y="827"/>
                  <a:pt x="1331" y="593"/>
                  <a:pt x="1807" y="666"/>
                </a:cubicBezTo>
                <a:cubicBezTo>
                  <a:pt x="1934" y="0"/>
                  <a:pt x="1934" y="0"/>
                  <a:pt x="1934" y="0"/>
                </a:cubicBezTo>
                <a:lnTo>
                  <a:pt x="1535"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CCFC7880-B034-486A-8893-74E17548C9AF}"/>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6" name="Group 35">
            <a:extLst>
              <a:ext uri="{FF2B5EF4-FFF2-40B4-BE49-F238E27FC236}">
                <a16:creationId xmlns:a16="http://schemas.microsoft.com/office/drawing/2014/main" id="{E9F1ECED-7D89-4877-846B-696CCBF1EC3B}"/>
              </a:ext>
            </a:extLst>
          </p:cNvPr>
          <p:cNvGrpSpPr/>
          <p:nvPr userDrawn="1"/>
        </p:nvGrpSpPr>
        <p:grpSpPr>
          <a:xfrm>
            <a:off x="10241279" y="5808617"/>
            <a:ext cx="1455289" cy="742043"/>
            <a:chOff x="6551613" y="3198813"/>
            <a:chExt cx="5856287" cy="2986087"/>
          </a:xfrm>
          <a:solidFill>
            <a:schemeClr val="bg1"/>
          </a:solidFill>
        </p:grpSpPr>
        <p:sp>
          <p:nvSpPr>
            <p:cNvPr id="37" name="Freeform 5">
              <a:extLst>
                <a:ext uri="{FF2B5EF4-FFF2-40B4-BE49-F238E27FC236}">
                  <a16:creationId xmlns:a16="http://schemas.microsoft.com/office/drawing/2014/main" id="{C6C2C708-F66F-4681-842E-1E0B031DB3B7}"/>
                </a:ext>
              </a:extLst>
            </p:cNvPr>
            <p:cNvSpPr>
              <a:spLocks/>
            </p:cNvSpPr>
            <p:nvPr/>
          </p:nvSpPr>
          <p:spPr bwMode="auto">
            <a:xfrm>
              <a:off x="6559550" y="3346450"/>
              <a:ext cx="822325" cy="1155700"/>
            </a:xfrm>
            <a:custGeom>
              <a:avLst/>
              <a:gdLst>
                <a:gd name="T0" fmla="*/ 209 w 218"/>
                <a:gd name="T1" fmla="*/ 36 h 306"/>
                <a:gd name="T2" fmla="*/ 181 w 218"/>
                <a:gd name="T3" fmla="*/ 68 h 306"/>
                <a:gd name="T4" fmla="*/ 115 w 218"/>
                <a:gd name="T5" fmla="*/ 42 h 306"/>
                <a:gd name="T6" fmla="*/ 70 w 218"/>
                <a:gd name="T7" fmla="*/ 77 h 306"/>
                <a:gd name="T8" fmla="*/ 130 w 218"/>
                <a:gd name="T9" fmla="*/ 123 h 306"/>
                <a:gd name="T10" fmla="*/ 218 w 218"/>
                <a:gd name="T11" fmla="*/ 216 h 306"/>
                <a:gd name="T12" fmla="*/ 106 w 218"/>
                <a:gd name="T13" fmla="*/ 306 h 306"/>
                <a:gd name="T14" fmla="*/ 0 w 218"/>
                <a:gd name="T15" fmla="*/ 266 h 306"/>
                <a:gd name="T16" fmla="*/ 29 w 218"/>
                <a:gd name="T17" fmla="*/ 233 h 306"/>
                <a:gd name="T18" fmla="*/ 105 w 218"/>
                <a:gd name="T19" fmla="*/ 263 h 306"/>
                <a:gd name="T20" fmla="*/ 159 w 218"/>
                <a:gd name="T21" fmla="*/ 219 h 306"/>
                <a:gd name="T22" fmla="*/ 101 w 218"/>
                <a:gd name="T23" fmla="*/ 169 h 306"/>
                <a:gd name="T24" fmla="*/ 12 w 218"/>
                <a:gd name="T25" fmla="*/ 81 h 306"/>
                <a:gd name="T26" fmla="*/ 112 w 218"/>
                <a:gd name="T27" fmla="*/ 0 h 306"/>
                <a:gd name="T28" fmla="*/ 209 w 218"/>
                <a:gd name="T29" fmla="*/ 3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8" h="306">
                  <a:moveTo>
                    <a:pt x="209" y="36"/>
                  </a:moveTo>
                  <a:cubicBezTo>
                    <a:pt x="181" y="68"/>
                    <a:pt x="181" y="68"/>
                    <a:pt x="181" y="68"/>
                  </a:cubicBezTo>
                  <a:cubicBezTo>
                    <a:pt x="160" y="50"/>
                    <a:pt x="140" y="42"/>
                    <a:pt x="115" y="42"/>
                  </a:cubicBezTo>
                  <a:cubicBezTo>
                    <a:pt x="89" y="42"/>
                    <a:pt x="70" y="54"/>
                    <a:pt x="70" y="77"/>
                  </a:cubicBezTo>
                  <a:cubicBezTo>
                    <a:pt x="70" y="99"/>
                    <a:pt x="81" y="108"/>
                    <a:pt x="130" y="123"/>
                  </a:cubicBezTo>
                  <a:cubicBezTo>
                    <a:pt x="182" y="139"/>
                    <a:pt x="218" y="161"/>
                    <a:pt x="218" y="216"/>
                  </a:cubicBezTo>
                  <a:cubicBezTo>
                    <a:pt x="218" y="269"/>
                    <a:pt x="176" y="306"/>
                    <a:pt x="106" y="306"/>
                  </a:cubicBezTo>
                  <a:cubicBezTo>
                    <a:pt x="59" y="306"/>
                    <a:pt x="24" y="290"/>
                    <a:pt x="0" y="266"/>
                  </a:cubicBezTo>
                  <a:cubicBezTo>
                    <a:pt x="29" y="233"/>
                    <a:pt x="29" y="233"/>
                    <a:pt x="29" y="233"/>
                  </a:cubicBezTo>
                  <a:cubicBezTo>
                    <a:pt x="51" y="252"/>
                    <a:pt x="74" y="263"/>
                    <a:pt x="105" y="263"/>
                  </a:cubicBezTo>
                  <a:cubicBezTo>
                    <a:pt x="136" y="263"/>
                    <a:pt x="159" y="248"/>
                    <a:pt x="159" y="219"/>
                  </a:cubicBezTo>
                  <a:cubicBezTo>
                    <a:pt x="159" y="194"/>
                    <a:pt x="147" y="183"/>
                    <a:pt x="101" y="169"/>
                  </a:cubicBezTo>
                  <a:cubicBezTo>
                    <a:pt x="39" y="150"/>
                    <a:pt x="12" y="125"/>
                    <a:pt x="12" y="81"/>
                  </a:cubicBezTo>
                  <a:cubicBezTo>
                    <a:pt x="12" y="32"/>
                    <a:pt x="54" y="0"/>
                    <a:pt x="112" y="0"/>
                  </a:cubicBezTo>
                  <a:cubicBezTo>
                    <a:pt x="155" y="0"/>
                    <a:pt x="184" y="12"/>
                    <a:pt x="209"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6">
              <a:extLst>
                <a:ext uri="{FF2B5EF4-FFF2-40B4-BE49-F238E27FC236}">
                  <a16:creationId xmlns:a16="http://schemas.microsoft.com/office/drawing/2014/main" id="{0E261E13-1B9A-4F4C-8D86-71FE73D68FF4}"/>
                </a:ext>
              </a:extLst>
            </p:cNvPr>
            <p:cNvSpPr>
              <a:spLocks noEditPoints="1"/>
            </p:cNvSpPr>
            <p:nvPr/>
          </p:nvSpPr>
          <p:spPr bwMode="auto">
            <a:xfrm>
              <a:off x="7456488" y="3603625"/>
              <a:ext cx="800100" cy="898525"/>
            </a:xfrm>
            <a:custGeom>
              <a:avLst/>
              <a:gdLst>
                <a:gd name="T0" fmla="*/ 212 w 212"/>
                <a:gd name="T1" fmla="*/ 119 h 238"/>
                <a:gd name="T2" fmla="*/ 106 w 212"/>
                <a:gd name="T3" fmla="*/ 238 h 238"/>
                <a:gd name="T4" fmla="*/ 0 w 212"/>
                <a:gd name="T5" fmla="*/ 119 h 238"/>
                <a:gd name="T6" fmla="*/ 106 w 212"/>
                <a:gd name="T7" fmla="*/ 0 h 238"/>
                <a:gd name="T8" fmla="*/ 212 w 212"/>
                <a:gd name="T9" fmla="*/ 119 h 238"/>
                <a:gd name="T10" fmla="*/ 57 w 212"/>
                <a:gd name="T11" fmla="*/ 119 h 238"/>
                <a:gd name="T12" fmla="*/ 106 w 212"/>
                <a:gd name="T13" fmla="*/ 197 h 238"/>
                <a:gd name="T14" fmla="*/ 154 w 212"/>
                <a:gd name="T15" fmla="*/ 119 h 238"/>
                <a:gd name="T16" fmla="*/ 106 w 212"/>
                <a:gd name="T17" fmla="*/ 42 h 238"/>
                <a:gd name="T18" fmla="*/ 57 w 212"/>
                <a:gd name="T19"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38">
                  <a:moveTo>
                    <a:pt x="212" y="119"/>
                  </a:moveTo>
                  <a:cubicBezTo>
                    <a:pt x="212" y="190"/>
                    <a:pt x="172" y="238"/>
                    <a:pt x="106" y="238"/>
                  </a:cubicBezTo>
                  <a:cubicBezTo>
                    <a:pt x="40" y="238"/>
                    <a:pt x="0" y="193"/>
                    <a:pt x="0" y="119"/>
                  </a:cubicBezTo>
                  <a:cubicBezTo>
                    <a:pt x="0" y="48"/>
                    <a:pt x="40" y="0"/>
                    <a:pt x="106" y="0"/>
                  </a:cubicBezTo>
                  <a:cubicBezTo>
                    <a:pt x="173" y="0"/>
                    <a:pt x="212" y="46"/>
                    <a:pt x="212" y="119"/>
                  </a:cubicBezTo>
                  <a:moveTo>
                    <a:pt x="57" y="119"/>
                  </a:moveTo>
                  <a:cubicBezTo>
                    <a:pt x="57" y="173"/>
                    <a:pt x="74" y="197"/>
                    <a:pt x="106" y="197"/>
                  </a:cubicBezTo>
                  <a:cubicBezTo>
                    <a:pt x="138" y="197"/>
                    <a:pt x="154" y="173"/>
                    <a:pt x="154" y="119"/>
                  </a:cubicBezTo>
                  <a:cubicBezTo>
                    <a:pt x="154" y="66"/>
                    <a:pt x="138" y="42"/>
                    <a:pt x="106" y="42"/>
                  </a:cubicBezTo>
                  <a:cubicBezTo>
                    <a:pt x="74" y="42"/>
                    <a:pt x="57" y="66"/>
                    <a:pt x="57" y="1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7">
              <a:extLst>
                <a:ext uri="{FF2B5EF4-FFF2-40B4-BE49-F238E27FC236}">
                  <a16:creationId xmlns:a16="http://schemas.microsoft.com/office/drawing/2014/main" id="{C8313422-4C68-499E-AB13-5AAC6B5EFAC5}"/>
                </a:ext>
              </a:extLst>
            </p:cNvPr>
            <p:cNvSpPr>
              <a:spLocks/>
            </p:cNvSpPr>
            <p:nvPr/>
          </p:nvSpPr>
          <p:spPr bwMode="auto">
            <a:xfrm>
              <a:off x="8369300" y="3267075"/>
              <a:ext cx="342900" cy="1235075"/>
            </a:xfrm>
            <a:custGeom>
              <a:avLst/>
              <a:gdLst>
                <a:gd name="T0" fmla="*/ 0 w 91"/>
                <a:gd name="T1" fmla="*/ 269 h 327"/>
                <a:gd name="T2" fmla="*/ 0 w 91"/>
                <a:gd name="T3" fmla="*/ 6 h 327"/>
                <a:gd name="T4" fmla="*/ 54 w 91"/>
                <a:gd name="T5" fmla="*/ 0 h 327"/>
                <a:gd name="T6" fmla="*/ 54 w 91"/>
                <a:gd name="T7" fmla="*/ 268 h 327"/>
                <a:gd name="T8" fmla="*/ 67 w 91"/>
                <a:gd name="T9" fmla="*/ 283 h 327"/>
                <a:gd name="T10" fmla="*/ 80 w 91"/>
                <a:gd name="T11" fmla="*/ 281 h 327"/>
                <a:gd name="T12" fmla="*/ 91 w 91"/>
                <a:gd name="T13" fmla="*/ 320 h 327"/>
                <a:gd name="T14" fmla="*/ 55 w 91"/>
                <a:gd name="T15" fmla="*/ 327 h 327"/>
                <a:gd name="T16" fmla="*/ 0 w 91"/>
                <a:gd name="T17" fmla="*/ 269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327">
                  <a:moveTo>
                    <a:pt x="0" y="269"/>
                  </a:moveTo>
                  <a:cubicBezTo>
                    <a:pt x="0" y="6"/>
                    <a:pt x="0" y="6"/>
                    <a:pt x="0" y="6"/>
                  </a:cubicBezTo>
                  <a:cubicBezTo>
                    <a:pt x="54" y="0"/>
                    <a:pt x="54" y="0"/>
                    <a:pt x="54" y="0"/>
                  </a:cubicBezTo>
                  <a:cubicBezTo>
                    <a:pt x="54" y="268"/>
                    <a:pt x="54" y="268"/>
                    <a:pt x="54" y="268"/>
                  </a:cubicBezTo>
                  <a:cubicBezTo>
                    <a:pt x="54" y="278"/>
                    <a:pt x="58" y="283"/>
                    <a:pt x="67" y="283"/>
                  </a:cubicBezTo>
                  <a:cubicBezTo>
                    <a:pt x="72" y="283"/>
                    <a:pt x="76" y="283"/>
                    <a:pt x="80" y="281"/>
                  </a:cubicBezTo>
                  <a:cubicBezTo>
                    <a:pt x="91" y="320"/>
                    <a:pt x="91" y="320"/>
                    <a:pt x="91" y="320"/>
                  </a:cubicBezTo>
                  <a:cubicBezTo>
                    <a:pt x="82" y="324"/>
                    <a:pt x="69" y="327"/>
                    <a:pt x="55" y="327"/>
                  </a:cubicBezTo>
                  <a:cubicBezTo>
                    <a:pt x="20" y="327"/>
                    <a:pt x="0" y="306"/>
                    <a:pt x="0" y="26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8">
              <a:extLst>
                <a:ext uri="{FF2B5EF4-FFF2-40B4-BE49-F238E27FC236}">
                  <a16:creationId xmlns:a16="http://schemas.microsoft.com/office/drawing/2014/main" id="{168A9235-959C-40F1-B326-E1F4FC15F43C}"/>
                </a:ext>
              </a:extLst>
            </p:cNvPr>
            <p:cNvSpPr>
              <a:spLocks/>
            </p:cNvSpPr>
            <p:nvPr/>
          </p:nvSpPr>
          <p:spPr bwMode="auto">
            <a:xfrm>
              <a:off x="8640763" y="3630613"/>
              <a:ext cx="803275" cy="849312"/>
            </a:xfrm>
            <a:custGeom>
              <a:avLst/>
              <a:gdLst>
                <a:gd name="T0" fmla="*/ 330 w 506"/>
                <a:gd name="T1" fmla="*/ 535 h 535"/>
                <a:gd name="T2" fmla="*/ 176 w 506"/>
                <a:gd name="T3" fmla="*/ 535 h 535"/>
                <a:gd name="T4" fmla="*/ 0 w 506"/>
                <a:gd name="T5" fmla="*/ 0 h 535"/>
                <a:gd name="T6" fmla="*/ 140 w 506"/>
                <a:gd name="T7" fmla="*/ 0 h 535"/>
                <a:gd name="T8" fmla="*/ 254 w 506"/>
                <a:gd name="T9" fmla="*/ 430 h 535"/>
                <a:gd name="T10" fmla="*/ 371 w 506"/>
                <a:gd name="T11" fmla="*/ 0 h 535"/>
                <a:gd name="T12" fmla="*/ 506 w 506"/>
                <a:gd name="T13" fmla="*/ 0 h 535"/>
                <a:gd name="T14" fmla="*/ 330 w 506"/>
                <a:gd name="T15" fmla="*/ 535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6" h="535">
                  <a:moveTo>
                    <a:pt x="330" y="535"/>
                  </a:moveTo>
                  <a:lnTo>
                    <a:pt x="176" y="535"/>
                  </a:lnTo>
                  <a:lnTo>
                    <a:pt x="0" y="0"/>
                  </a:lnTo>
                  <a:lnTo>
                    <a:pt x="140" y="0"/>
                  </a:lnTo>
                  <a:lnTo>
                    <a:pt x="254" y="430"/>
                  </a:lnTo>
                  <a:lnTo>
                    <a:pt x="371" y="0"/>
                  </a:lnTo>
                  <a:lnTo>
                    <a:pt x="506" y="0"/>
                  </a:lnTo>
                  <a:lnTo>
                    <a:pt x="330" y="5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9">
              <a:extLst>
                <a:ext uri="{FF2B5EF4-FFF2-40B4-BE49-F238E27FC236}">
                  <a16:creationId xmlns:a16="http://schemas.microsoft.com/office/drawing/2014/main" id="{65EE248C-8592-406A-9281-28418A79F296}"/>
                </a:ext>
              </a:extLst>
            </p:cNvPr>
            <p:cNvSpPr>
              <a:spLocks noEditPoints="1"/>
            </p:cNvSpPr>
            <p:nvPr/>
          </p:nvSpPr>
          <p:spPr bwMode="auto">
            <a:xfrm>
              <a:off x="9471025" y="3198813"/>
              <a:ext cx="255587" cy="1281112"/>
            </a:xfrm>
            <a:custGeom>
              <a:avLst/>
              <a:gdLst>
                <a:gd name="T0" fmla="*/ 68 w 68"/>
                <a:gd name="T1" fmla="*/ 33 h 339"/>
                <a:gd name="T2" fmla="*/ 34 w 68"/>
                <a:gd name="T3" fmla="*/ 66 h 339"/>
                <a:gd name="T4" fmla="*/ 0 w 68"/>
                <a:gd name="T5" fmla="*/ 33 h 339"/>
                <a:gd name="T6" fmla="*/ 34 w 68"/>
                <a:gd name="T7" fmla="*/ 0 h 339"/>
                <a:gd name="T8" fmla="*/ 68 w 68"/>
                <a:gd name="T9" fmla="*/ 33 h 339"/>
                <a:gd name="T10" fmla="*/ 62 w 68"/>
                <a:gd name="T11" fmla="*/ 339 h 339"/>
                <a:gd name="T12" fmla="*/ 7 w 68"/>
                <a:gd name="T13" fmla="*/ 339 h 339"/>
                <a:gd name="T14" fmla="*/ 7 w 68"/>
                <a:gd name="T15" fmla="*/ 114 h 339"/>
                <a:gd name="T16" fmla="*/ 62 w 68"/>
                <a:gd name="T17" fmla="*/ 114 h 339"/>
                <a:gd name="T18" fmla="*/ 62 w 68"/>
                <a:gd name="T19"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339">
                  <a:moveTo>
                    <a:pt x="68" y="33"/>
                  </a:moveTo>
                  <a:cubicBezTo>
                    <a:pt x="68" y="51"/>
                    <a:pt x="54" y="66"/>
                    <a:pt x="34" y="66"/>
                  </a:cubicBezTo>
                  <a:cubicBezTo>
                    <a:pt x="14" y="66"/>
                    <a:pt x="0" y="51"/>
                    <a:pt x="0" y="33"/>
                  </a:cubicBezTo>
                  <a:cubicBezTo>
                    <a:pt x="0" y="14"/>
                    <a:pt x="14" y="0"/>
                    <a:pt x="34" y="0"/>
                  </a:cubicBezTo>
                  <a:cubicBezTo>
                    <a:pt x="54" y="0"/>
                    <a:pt x="68" y="14"/>
                    <a:pt x="68" y="33"/>
                  </a:cubicBezTo>
                  <a:moveTo>
                    <a:pt x="62" y="339"/>
                  </a:moveTo>
                  <a:cubicBezTo>
                    <a:pt x="7" y="339"/>
                    <a:pt x="7" y="339"/>
                    <a:pt x="7" y="339"/>
                  </a:cubicBezTo>
                  <a:cubicBezTo>
                    <a:pt x="7" y="114"/>
                    <a:pt x="7" y="114"/>
                    <a:pt x="7" y="114"/>
                  </a:cubicBezTo>
                  <a:cubicBezTo>
                    <a:pt x="62" y="114"/>
                    <a:pt x="62" y="114"/>
                    <a:pt x="62" y="114"/>
                  </a:cubicBezTo>
                  <a:lnTo>
                    <a:pt x="62" y="3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0">
              <a:extLst>
                <a:ext uri="{FF2B5EF4-FFF2-40B4-BE49-F238E27FC236}">
                  <a16:creationId xmlns:a16="http://schemas.microsoft.com/office/drawing/2014/main" id="{01FE2F4B-BFE3-4CBF-A3F7-2CDC97BBAD36}"/>
                </a:ext>
              </a:extLst>
            </p:cNvPr>
            <p:cNvSpPr>
              <a:spLocks/>
            </p:cNvSpPr>
            <p:nvPr/>
          </p:nvSpPr>
          <p:spPr bwMode="auto">
            <a:xfrm>
              <a:off x="9877425" y="3603625"/>
              <a:ext cx="693737" cy="876300"/>
            </a:xfrm>
            <a:custGeom>
              <a:avLst/>
              <a:gdLst>
                <a:gd name="T0" fmla="*/ 184 w 184"/>
                <a:gd name="T1" fmla="*/ 69 h 232"/>
                <a:gd name="T2" fmla="*/ 184 w 184"/>
                <a:gd name="T3" fmla="*/ 232 h 232"/>
                <a:gd name="T4" fmla="*/ 129 w 184"/>
                <a:gd name="T5" fmla="*/ 232 h 232"/>
                <a:gd name="T6" fmla="*/ 129 w 184"/>
                <a:gd name="T7" fmla="*/ 77 h 232"/>
                <a:gd name="T8" fmla="*/ 102 w 184"/>
                <a:gd name="T9" fmla="*/ 41 h 232"/>
                <a:gd name="T10" fmla="*/ 54 w 184"/>
                <a:gd name="T11" fmla="*/ 75 h 232"/>
                <a:gd name="T12" fmla="*/ 54 w 184"/>
                <a:gd name="T13" fmla="*/ 232 h 232"/>
                <a:gd name="T14" fmla="*/ 0 w 184"/>
                <a:gd name="T15" fmla="*/ 232 h 232"/>
                <a:gd name="T16" fmla="*/ 0 w 184"/>
                <a:gd name="T17" fmla="*/ 7 h 232"/>
                <a:gd name="T18" fmla="*/ 47 w 184"/>
                <a:gd name="T19" fmla="*/ 7 h 232"/>
                <a:gd name="T20" fmla="*/ 51 w 184"/>
                <a:gd name="T21" fmla="*/ 36 h 232"/>
                <a:gd name="T22" fmla="*/ 120 w 184"/>
                <a:gd name="T23" fmla="*/ 0 h 232"/>
                <a:gd name="T24" fmla="*/ 184 w 184"/>
                <a:gd name="T25" fmla="*/ 6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32">
                  <a:moveTo>
                    <a:pt x="184" y="69"/>
                  </a:moveTo>
                  <a:cubicBezTo>
                    <a:pt x="184" y="232"/>
                    <a:pt x="184" y="232"/>
                    <a:pt x="184" y="232"/>
                  </a:cubicBezTo>
                  <a:cubicBezTo>
                    <a:pt x="129" y="232"/>
                    <a:pt x="129" y="232"/>
                    <a:pt x="129" y="232"/>
                  </a:cubicBezTo>
                  <a:cubicBezTo>
                    <a:pt x="129" y="77"/>
                    <a:pt x="129" y="77"/>
                    <a:pt x="129" y="77"/>
                  </a:cubicBezTo>
                  <a:cubicBezTo>
                    <a:pt x="129" y="49"/>
                    <a:pt x="119" y="41"/>
                    <a:pt x="102" y="41"/>
                  </a:cubicBezTo>
                  <a:cubicBezTo>
                    <a:pt x="82" y="41"/>
                    <a:pt x="68" y="54"/>
                    <a:pt x="54" y="75"/>
                  </a:cubicBezTo>
                  <a:cubicBezTo>
                    <a:pt x="54" y="232"/>
                    <a:pt x="54" y="232"/>
                    <a:pt x="54" y="232"/>
                  </a:cubicBezTo>
                  <a:cubicBezTo>
                    <a:pt x="0" y="232"/>
                    <a:pt x="0" y="232"/>
                    <a:pt x="0" y="232"/>
                  </a:cubicBezTo>
                  <a:cubicBezTo>
                    <a:pt x="0" y="7"/>
                    <a:pt x="0" y="7"/>
                    <a:pt x="0" y="7"/>
                  </a:cubicBezTo>
                  <a:cubicBezTo>
                    <a:pt x="47" y="7"/>
                    <a:pt x="47" y="7"/>
                    <a:pt x="47" y="7"/>
                  </a:cubicBezTo>
                  <a:cubicBezTo>
                    <a:pt x="51" y="36"/>
                    <a:pt x="51" y="36"/>
                    <a:pt x="51" y="36"/>
                  </a:cubicBezTo>
                  <a:cubicBezTo>
                    <a:pt x="69" y="14"/>
                    <a:pt x="91" y="0"/>
                    <a:pt x="120" y="0"/>
                  </a:cubicBezTo>
                  <a:cubicBezTo>
                    <a:pt x="160" y="0"/>
                    <a:pt x="184" y="26"/>
                    <a:pt x="184" y="6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1">
              <a:extLst>
                <a:ext uri="{FF2B5EF4-FFF2-40B4-BE49-F238E27FC236}">
                  <a16:creationId xmlns:a16="http://schemas.microsoft.com/office/drawing/2014/main" id="{E3FCE8F6-4A54-476E-B268-0D03BF8CBBF0}"/>
                </a:ext>
              </a:extLst>
            </p:cNvPr>
            <p:cNvSpPr>
              <a:spLocks noEditPoints="1"/>
            </p:cNvSpPr>
            <p:nvPr/>
          </p:nvSpPr>
          <p:spPr bwMode="auto">
            <a:xfrm>
              <a:off x="10628313" y="3509963"/>
              <a:ext cx="836612" cy="1322387"/>
            </a:xfrm>
            <a:custGeom>
              <a:avLst/>
              <a:gdLst>
                <a:gd name="T0" fmla="*/ 222 w 222"/>
                <a:gd name="T1" fmla="*/ 44 h 350"/>
                <a:gd name="T2" fmla="*/ 156 w 222"/>
                <a:gd name="T3" fmla="*/ 51 h 350"/>
                <a:gd name="T4" fmla="*/ 197 w 222"/>
                <a:gd name="T5" fmla="*/ 109 h 350"/>
                <a:gd name="T6" fmla="*/ 107 w 222"/>
                <a:gd name="T7" fmla="*/ 185 h 350"/>
                <a:gd name="T8" fmla="*/ 80 w 222"/>
                <a:gd name="T9" fmla="*/ 182 h 350"/>
                <a:gd name="T10" fmla="*/ 71 w 222"/>
                <a:gd name="T11" fmla="*/ 198 h 350"/>
                <a:gd name="T12" fmla="*/ 98 w 222"/>
                <a:gd name="T13" fmla="*/ 214 h 350"/>
                <a:gd name="T14" fmla="*/ 132 w 222"/>
                <a:gd name="T15" fmla="*/ 214 h 350"/>
                <a:gd name="T16" fmla="*/ 214 w 222"/>
                <a:gd name="T17" fmla="*/ 278 h 350"/>
                <a:gd name="T18" fmla="*/ 102 w 222"/>
                <a:gd name="T19" fmla="*/ 350 h 350"/>
                <a:gd name="T20" fmla="*/ 0 w 222"/>
                <a:gd name="T21" fmla="*/ 279 h 350"/>
                <a:gd name="T22" fmla="*/ 48 w 222"/>
                <a:gd name="T23" fmla="*/ 279 h 350"/>
                <a:gd name="T24" fmla="*/ 103 w 222"/>
                <a:gd name="T25" fmla="*/ 311 h 350"/>
                <a:gd name="T26" fmla="*/ 159 w 222"/>
                <a:gd name="T27" fmla="*/ 281 h 350"/>
                <a:gd name="T28" fmla="*/ 121 w 222"/>
                <a:gd name="T29" fmla="*/ 255 h 350"/>
                <a:gd name="T30" fmla="*/ 87 w 222"/>
                <a:gd name="T31" fmla="*/ 255 h 350"/>
                <a:gd name="T32" fmla="*/ 23 w 222"/>
                <a:gd name="T33" fmla="*/ 211 h 350"/>
                <a:gd name="T34" fmla="*/ 49 w 222"/>
                <a:gd name="T35" fmla="*/ 170 h 350"/>
                <a:gd name="T36" fmla="*/ 10 w 222"/>
                <a:gd name="T37" fmla="*/ 106 h 350"/>
                <a:gd name="T38" fmla="*/ 103 w 222"/>
                <a:gd name="T39" fmla="*/ 25 h 350"/>
                <a:gd name="T40" fmla="*/ 208 w 222"/>
                <a:gd name="T41" fmla="*/ 0 h 350"/>
                <a:gd name="T42" fmla="*/ 222 w 222"/>
                <a:gd name="T43" fmla="*/ 44 h 350"/>
                <a:gd name="T44" fmla="*/ 65 w 222"/>
                <a:gd name="T45" fmla="*/ 105 h 350"/>
                <a:gd name="T46" fmla="*/ 105 w 222"/>
                <a:gd name="T47" fmla="*/ 150 h 350"/>
                <a:gd name="T48" fmla="*/ 145 w 222"/>
                <a:gd name="T49" fmla="*/ 105 h 350"/>
                <a:gd name="T50" fmla="*/ 104 w 222"/>
                <a:gd name="T51" fmla="*/ 62 h 350"/>
                <a:gd name="T52" fmla="*/ 65 w 222"/>
                <a:gd name="T53" fmla="*/ 105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2" h="350">
                  <a:moveTo>
                    <a:pt x="222" y="44"/>
                  </a:moveTo>
                  <a:cubicBezTo>
                    <a:pt x="205" y="50"/>
                    <a:pt x="183" y="51"/>
                    <a:pt x="156" y="51"/>
                  </a:cubicBezTo>
                  <a:cubicBezTo>
                    <a:pt x="184" y="64"/>
                    <a:pt x="197" y="81"/>
                    <a:pt x="197" y="109"/>
                  </a:cubicBezTo>
                  <a:cubicBezTo>
                    <a:pt x="197" y="153"/>
                    <a:pt x="163" y="185"/>
                    <a:pt x="107" y="185"/>
                  </a:cubicBezTo>
                  <a:cubicBezTo>
                    <a:pt x="97" y="185"/>
                    <a:pt x="88" y="184"/>
                    <a:pt x="80" y="182"/>
                  </a:cubicBezTo>
                  <a:cubicBezTo>
                    <a:pt x="74" y="185"/>
                    <a:pt x="71" y="191"/>
                    <a:pt x="71" y="198"/>
                  </a:cubicBezTo>
                  <a:cubicBezTo>
                    <a:pt x="71" y="206"/>
                    <a:pt x="75" y="214"/>
                    <a:pt x="98" y="214"/>
                  </a:cubicBezTo>
                  <a:cubicBezTo>
                    <a:pt x="132" y="214"/>
                    <a:pt x="132" y="214"/>
                    <a:pt x="132" y="214"/>
                  </a:cubicBezTo>
                  <a:cubicBezTo>
                    <a:pt x="182" y="214"/>
                    <a:pt x="214" y="241"/>
                    <a:pt x="214" y="278"/>
                  </a:cubicBezTo>
                  <a:cubicBezTo>
                    <a:pt x="214" y="323"/>
                    <a:pt x="176" y="350"/>
                    <a:pt x="102" y="350"/>
                  </a:cubicBezTo>
                  <a:cubicBezTo>
                    <a:pt x="22" y="350"/>
                    <a:pt x="0" y="324"/>
                    <a:pt x="0" y="279"/>
                  </a:cubicBezTo>
                  <a:cubicBezTo>
                    <a:pt x="48" y="279"/>
                    <a:pt x="48" y="279"/>
                    <a:pt x="48" y="279"/>
                  </a:cubicBezTo>
                  <a:cubicBezTo>
                    <a:pt x="48" y="301"/>
                    <a:pt x="58" y="311"/>
                    <a:pt x="103" y="311"/>
                  </a:cubicBezTo>
                  <a:cubicBezTo>
                    <a:pt x="147" y="311"/>
                    <a:pt x="159" y="299"/>
                    <a:pt x="159" y="281"/>
                  </a:cubicBezTo>
                  <a:cubicBezTo>
                    <a:pt x="159" y="265"/>
                    <a:pt x="146" y="255"/>
                    <a:pt x="121" y="255"/>
                  </a:cubicBezTo>
                  <a:cubicBezTo>
                    <a:pt x="87" y="255"/>
                    <a:pt x="87" y="255"/>
                    <a:pt x="87" y="255"/>
                  </a:cubicBezTo>
                  <a:cubicBezTo>
                    <a:pt x="42" y="255"/>
                    <a:pt x="23" y="235"/>
                    <a:pt x="23" y="211"/>
                  </a:cubicBezTo>
                  <a:cubicBezTo>
                    <a:pt x="23" y="196"/>
                    <a:pt x="33" y="180"/>
                    <a:pt x="49" y="170"/>
                  </a:cubicBezTo>
                  <a:cubicBezTo>
                    <a:pt x="22" y="155"/>
                    <a:pt x="10" y="135"/>
                    <a:pt x="10" y="106"/>
                  </a:cubicBezTo>
                  <a:cubicBezTo>
                    <a:pt x="10" y="57"/>
                    <a:pt x="48" y="25"/>
                    <a:pt x="103" y="25"/>
                  </a:cubicBezTo>
                  <a:cubicBezTo>
                    <a:pt x="156" y="27"/>
                    <a:pt x="181" y="15"/>
                    <a:pt x="208" y="0"/>
                  </a:cubicBezTo>
                  <a:lnTo>
                    <a:pt x="222" y="44"/>
                  </a:lnTo>
                  <a:close/>
                  <a:moveTo>
                    <a:pt x="65" y="105"/>
                  </a:moveTo>
                  <a:cubicBezTo>
                    <a:pt x="65" y="133"/>
                    <a:pt x="79" y="150"/>
                    <a:pt x="105" y="150"/>
                  </a:cubicBezTo>
                  <a:cubicBezTo>
                    <a:pt x="131" y="150"/>
                    <a:pt x="145" y="133"/>
                    <a:pt x="145" y="105"/>
                  </a:cubicBezTo>
                  <a:cubicBezTo>
                    <a:pt x="145" y="76"/>
                    <a:pt x="131" y="62"/>
                    <a:pt x="104" y="62"/>
                  </a:cubicBezTo>
                  <a:cubicBezTo>
                    <a:pt x="79" y="62"/>
                    <a:pt x="65" y="79"/>
                    <a:pt x="65" y="10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2">
              <a:extLst>
                <a:ext uri="{FF2B5EF4-FFF2-40B4-BE49-F238E27FC236}">
                  <a16:creationId xmlns:a16="http://schemas.microsoft.com/office/drawing/2014/main" id="{A41FCED7-D327-44A7-9747-7DD2534F37AC}"/>
                </a:ext>
              </a:extLst>
            </p:cNvPr>
            <p:cNvSpPr>
              <a:spLocks/>
            </p:cNvSpPr>
            <p:nvPr/>
          </p:nvSpPr>
          <p:spPr bwMode="auto">
            <a:xfrm>
              <a:off x="6551613" y="4722813"/>
              <a:ext cx="822325" cy="1109662"/>
            </a:xfrm>
            <a:custGeom>
              <a:avLst/>
              <a:gdLst>
                <a:gd name="T0" fmla="*/ 504 w 518"/>
                <a:gd name="T1" fmla="*/ 107 h 699"/>
                <a:gd name="T2" fmla="*/ 323 w 518"/>
                <a:gd name="T3" fmla="*/ 107 h 699"/>
                <a:gd name="T4" fmla="*/ 323 w 518"/>
                <a:gd name="T5" fmla="*/ 699 h 699"/>
                <a:gd name="T6" fmla="*/ 188 w 518"/>
                <a:gd name="T7" fmla="*/ 699 h 699"/>
                <a:gd name="T8" fmla="*/ 188 w 518"/>
                <a:gd name="T9" fmla="*/ 107 h 699"/>
                <a:gd name="T10" fmla="*/ 0 w 518"/>
                <a:gd name="T11" fmla="*/ 107 h 699"/>
                <a:gd name="T12" fmla="*/ 0 w 518"/>
                <a:gd name="T13" fmla="*/ 0 h 699"/>
                <a:gd name="T14" fmla="*/ 518 w 518"/>
                <a:gd name="T15" fmla="*/ 0 h 699"/>
                <a:gd name="T16" fmla="*/ 504 w 518"/>
                <a:gd name="T17" fmla="*/ 10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8" h="699">
                  <a:moveTo>
                    <a:pt x="504" y="107"/>
                  </a:moveTo>
                  <a:lnTo>
                    <a:pt x="323" y="107"/>
                  </a:lnTo>
                  <a:lnTo>
                    <a:pt x="323" y="699"/>
                  </a:lnTo>
                  <a:lnTo>
                    <a:pt x="188" y="699"/>
                  </a:lnTo>
                  <a:lnTo>
                    <a:pt x="188" y="107"/>
                  </a:lnTo>
                  <a:lnTo>
                    <a:pt x="0" y="107"/>
                  </a:lnTo>
                  <a:lnTo>
                    <a:pt x="0" y="0"/>
                  </a:lnTo>
                  <a:lnTo>
                    <a:pt x="518" y="0"/>
                  </a:lnTo>
                  <a:lnTo>
                    <a:pt x="504"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3">
              <a:extLst>
                <a:ext uri="{FF2B5EF4-FFF2-40B4-BE49-F238E27FC236}">
                  <a16:creationId xmlns:a16="http://schemas.microsoft.com/office/drawing/2014/main" id="{CEBA576E-6E60-4E79-A3C6-F060072B286D}"/>
                </a:ext>
              </a:extLst>
            </p:cNvPr>
            <p:cNvSpPr>
              <a:spLocks noEditPoints="1"/>
            </p:cNvSpPr>
            <p:nvPr/>
          </p:nvSpPr>
          <p:spPr bwMode="auto">
            <a:xfrm>
              <a:off x="7227888" y="4959350"/>
              <a:ext cx="798512" cy="896937"/>
            </a:xfrm>
            <a:custGeom>
              <a:avLst/>
              <a:gdLst>
                <a:gd name="T0" fmla="*/ 212 w 212"/>
                <a:gd name="T1" fmla="*/ 118 h 237"/>
                <a:gd name="T2" fmla="*/ 106 w 212"/>
                <a:gd name="T3" fmla="*/ 237 h 237"/>
                <a:gd name="T4" fmla="*/ 0 w 212"/>
                <a:gd name="T5" fmla="*/ 118 h 237"/>
                <a:gd name="T6" fmla="*/ 106 w 212"/>
                <a:gd name="T7" fmla="*/ 0 h 237"/>
                <a:gd name="T8" fmla="*/ 212 w 212"/>
                <a:gd name="T9" fmla="*/ 118 h 237"/>
                <a:gd name="T10" fmla="*/ 57 w 212"/>
                <a:gd name="T11" fmla="*/ 118 h 237"/>
                <a:gd name="T12" fmla="*/ 106 w 212"/>
                <a:gd name="T13" fmla="*/ 196 h 237"/>
                <a:gd name="T14" fmla="*/ 154 w 212"/>
                <a:gd name="T15" fmla="*/ 118 h 237"/>
                <a:gd name="T16" fmla="*/ 106 w 212"/>
                <a:gd name="T17" fmla="*/ 41 h 237"/>
                <a:gd name="T18" fmla="*/ 57 w 212"/>
                <a:gd name="T19" fmla="*/ 11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37">
                  <a:moveTo>
                    <a:pt x="212" y="118"/>
                  </a:moveTo>
                  <a:cubicBezTo>
                    <a:pt x="212" y="189"/>
                    <a:pt x="172" y="237"/>
                    <a:pt x="106" y="237"/>
                  </a:cubicBezTo>
                  <a:cubicBezTo>
                    <a:pt x="39" y="237"/>
                    <a:pt x="0" y="192"/>
                    <a:pt x="0" y="118"/>
                  </a:cubicBezTo>
                  <a:cubicBezTo>
                    <a:pt x="0" y="48"/>
                    <a:pt x="39" y="0"/>
                    <a:pt x="106" y="0"/>
                  </a:cubicBezTo>
                  <a:cubicBezTo>
                    <a:pt x="172" y="0"/>
                    <a:pt x="212" y="45"/>
                    <a:pt x="212" y="118"/>
                  </a:cubicBezTo>
                  <a:moveTo>
                    <a:pt x="57" y="118"/>
                  </a:moveTo>
                  <a:cubicBezTo>
                    <a:pt x="57" y="172"/>
                    <a:pt x="74" y="196"/>
                    <a:pt x="106" y="196"/>
                  </a:cubicBezTo>
                  <a:cubicBezTo>
                    <a:pt x="138" y="196"/>
                    <a:pt x="154" y="172"/>
                    <a:pt x="154" y="118"/>
                  </a:cubicBezTo>
                  <a:cubicBezTo>
                    <a:pt x="154" y="65"/>
                    <a:pt x="138" y="41"/>
                    <a:pt x="106" y="41"/>
                  </a:cubicBezTo>
                  <a:cubicBezTo>
                    <a:pt x="74" y="41"/>
                    <a:pt x="57" y="65"/>
                    <a:pt x="57" y="1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4">
              <a:extLst>
                <a:ext uri="{FF2B5EF4-FFF2-40B4-BE49-F238E27FC236}">
                  <a16:creationId xmlns:a16="http://schemas.microsoft.com/office/drawing/2014/main" id="{88F27F48-433F-4BEE-B4D1-287FB42002C4}"/>
                </a:ext>
              </a:extLst>
            </p:cNvPr>
            <p:cNvSpPr>
              <a:spLocks noEditPoints="1"/>
            </p:cNvSpPr>
            <p:nvPr/>
          </p:nvSpPr>
          <p:spPr bwMode="auto">
            <a:xfrm>
              <a:off x="8048625" y="4865688"/>
              <a:ext cx="838200" cy="1319212"/>
            </a:xfrm>
            <a:custGeom>
              <a:avLst/>
              <a:gdLst>
                <a:gd name="T0" fmla="*/ 222 w 222"/>
                <a:gd name="T1" fmla="*/ 43 h 349"/>
                <a:gd name="T2" fmla="*/ 157 w 222"/>
                <a:gd name="T3" fmla="*/ 51 h 349"/>
                <a:gd name="T4" fmla="*/ 197 w 222"/>
                <a:gd name="T5" fmla="*/ 109 h 349"/>
                <a:gd name="T6" fmla="*/ 107 w 222"/>
                <a:gd name="T7" fmla="*/ 184 h 349"/>
                <a:gd name="T8" fmla="*/ 80 w 222"/>
                <a:gd name="T9" fmla="*/ 181 h 349"/>
                <a:gd name="T10" fmla="*/ 71 w 222"/>
                <a:gd name="T11" fmla="*/ 197 h 349"/>
                <a:gd name="T12" fmla="*/ 98 w 222"/>
                <a:gd name="T13" fmla="*/ 213 h 349"/>
                <a:gd name="T14" fmla="*/ 132 w 222"/>
                <a:gd name="T15" fmla="*/ 213 h 349"/>
                <a:gd name="T16" fmla="*/ 214 w 222"/>
                <a:gd name="T17" fmla="*/ 277 h 349"/>
                <a:gd name="T18" fmla="*/ 102 w 222"/>
                <a:gd name="T19" fmla="*/ 349 h 349"/>
                <a:gd name="T20" fmla="*/ 0 w 222"/>
                <a:gd name="T21" fmla="*/ 278 h 349"/>
                <a:gd name="T22" fmla="*/ 48 w 222"/>
                <a:gd name="T23" fmla="*/ 278 h 349"/>
                <a:gd name="T24" fmla="*/ 103 w 222"/>
                <a:gd name="T25" fmla="*/ 311 h 349"/>
                <a:gd name="T26" fmla="*/ 159 w 222"/>
                <a:gd name="T27" fmla="*/ 281 h 349"/>
                <a:gd name="T28" fmla="*/ 121 w 222"/>
                <a:gd name="T29" fmla="*/ 254 h 349"/>
                <a:gd name="T30" fmla="*/ 87 w 222"/>
                <a:gd name="T31" fmla="*/ 254 h 349"/>
                <a:gd name="T32" fmla="*/ 23 w 222"/>
                <a:gd name="T33" fmla="*/ 211 h 349"/>
                <a:gd name="T34" fmla="*/ 49 w 222"/>
                <a:gd name="T35" fmla="*/ 169 h 349"/>
                <a:gd name="T36" fmla="*/ 10 w 222"/>
                <a:gd name="T37" fmla="*/ 106 h 349"/>
                <a:gd name="T38" fmla="*/ 103 w 222"/>
                <a:gd name="T39" fmla="*/ 25 h 349"/>
                <a:gd name="T40" fmla="*/ 208 w 222"/>
                <a:gd name="T41" fmla="*/ 0 h 349"/>
                <a:gd name="T42" fmla="*/ 222 w 222"/>
                <a:gd name="T43" fmla="*/ 43 h 349"/>
                <a:gd name="T44" fmla="*/ 65 w 222"/>
                <a:gd name="T45" fmla="*/ 105 h 349"/>
                <a:gd name="T46" fmla="*/ 105 w 222"/>
                <a:gd name="T47" fmla="*/ 149 h 349"/>
                <a:gd name="T48" fmla="*/ 145 w 222"/>
                <a:gd name="T49" fmla="*/ 104 h 349"/>
                <a:gd name="T50" fmla="*/ 104 w 222"/>
                <a:gd name="T51" fmla="*/ 62 h 349"/>
                <a:gd name="T52" fmla="*/ 65 w 222"/>
                <a:gd name="T53" fmla="*/ 105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2" h="349">
                  <a:moveTo>
                    <a:pt x="222" y="43"/>
                  </a:moveTo>
                  <a:cubicBezTo>
                    <a:pt x="205" y="49"/>
                    <a:pt x="183" y="51"/>
                    <a:pt x="157" y="51"/>
                  </a:cubicBezTo>
                  <a:cubicBezTo>
                    <a:pt x="184" y="63"/>
                    <a:pt x="197" y="80"/>
                    <a:pt x="197" y="109"/>
                  </a:cubicBezTo>
                  <a:cubicBezTo>
                    <a:pt x="197" y="152"/>
                    <a:pt x="163" y="184"/>
                    <a:pt x="107" y="184"/>
                  </a:cubicBezTo>
                  <a:cubicBezTo>
                    <a:pt x="97" y="184"/>
                    <a:pt x="88" y="183"/>
                    <a:pt x="80" y="181"/>
                  </a:cubicBezTo>
                  <a:cubicBezTo>
                    <a:pt x="74" y="185"/>
                    <a:pt x="71" y="191"/>
                    <a:pt x="71" y="197"/>
                  </a:cubicBezTo>
                  <a:cubicBezTo>
                    <a:pt x="71" y="205"/>
                    <a:pt x="75" y="213"/>
                    <a:pt x="98" y="213"/>
                  </a:cubicBezTo>
                  <a:cubicBezTo>
                    <a:pt x="132" y="213"/>
                    <a:pt x="132" y="213"/>
                    <a:pt x="132" y="213"/>
                  </a:cubicBezTo>
                  <a:cubicBezTo>
                    <a:pt x="182" y="213"/>
                    <a:pt x="214" y="240"/>
                    <a:pt x="214" y="277"/>
                  </a:cubicBezTo>
                  <a:cubicBezTo>
                    <a:pt x="214" y="322"/>
                    <a:pt x="176" y="349"/>
                    <a:pt x="102" y="349"/>
                  </a:cubicBezTo>
                  <a:cubicBezTo>
                    <a:pt x="22" y="349"/>
                    <a:pt x="0" y="323"/>
                    <a:pt x="0" y="278"/>
                  </a:cubicBezTo>
                  <a:cubicBezTo>
                    <a:pt x="48" y="278"/>
                    <a:pt x="48" y="278"/>
                    <a:pt x="48" y="278"/>
                  </a:cubicBezTo>
                  <a:cubicBezTo>
                    <a:pt x="48" y="301"/>
                    <a:pt x="58" y="311"/>
                    <a:pt x="103" y="311"/>
                  </a:cubicBezTo>
                  <a:cubicBezTo>
                    <a:pt x="147" y="311"/>
                    <a:pt x="159" y="299"/>
                    <a:pt x="159" y="281"/>
                  </a:cubicBezTo>
                  <a:cubicBezTo>
                    <a:pt x="159" y="264"/>
                    <a:pt x="146" y="254"/>
                    <a:pt x="121" y="254"/>
                  </a:cubicBezTo>
                  <a:cubicBezTo>
                    <a:pt x="87" y="254"/>
                    <a:pt x="87" y="254"/>
                    <a:pt x="87" y="254"/>
                  </a:cubicBezTo>
                  <a:cubicBezTo>
                    <a:pt x="42" y="254"/>
                    <a:pt x="23" y="234"/>
                    <a:pt x="23" y="211"/>
                  </a:cubicBezTo>
                  <a:cubicBezTo>
                    <a:pt x="23" y="195"/>
                    <a:pt x="33" y="179"/>
                    <a:pt x="49" y="169"/>
                  </a:cubicBezTo>
                  <a:cubicBezTo>
                    <a:pt x="22" y="154"/>
                    <a:pt x="10" y="134"/>
                    <a:pt x="10" y="106"/>
                  </a:cubicBezTo>
                  <a:cubicBezTo>
                    <a:pt x="10" y="57"/>
                    <a:pt x="48" y="25"/>
                    <a:pt x="103" y="25"/>
                  </a:cubicBezTo>
                  <a:cubicBezTo>
                    <a:pt x="156" y="26"/>
                    <a:pt x="181" y="14"/>
                    <a:pt x="208" y="0"/>
                  </a:cubicBezTo>
                  <a:lnTo>
                    <a:pt x="222" y="43"/>
                  </a:lnTo>
                  <a:close/>
                  <a:moveTo>
                    <a:pt x="65" y="105"/>
                  </a:moveTo>
                  <a:cubicBezTo>
                    <a:pt x="65" y="132"/>
                    <a:pt x="80" y="149"/>
                    <a:pt x="105" y="149"/>
                  </a:cubicBezTo>
                  <a:cubicBezTo>
                    <a:pt x="131" y="149"/>
                    <a:pt x="145" y="133"/>
                    <a:pt x="145" y="104"/>
                  </a:cubicBezTo>
                  <a:cubicBezTo>
                    <a:pt x="145" y="76"/>
                    <a:pt x="131" y="62"/>
                    <a:pt x="104" y="62"/>
                  </a:cubicBezTo>
                  <a:cubicBezTo>
                    <a:pt x="79" y="62"/>
                    <a:pt x="65" y="79"/>
                    <a:pt x="65" y="10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5">
              <a:extLst>
                <a:ext uri="{FF2B5EF4-FFF2-40B4-BE49-F238E27FC236}">
                  <a16:creationId xmlns:a16="http://schemas.microsoft.com/office/drawing/2014/main" id="{010D65D6-4FE6-4171-8660-825D29A5DAE3}"/>
                </a:ext>
              </a:extLst>
            </p:cNvPr>
            <p:cNvSpPr>
              <a:spLocks noEditPoints="1"/>
            </p:cNvSpPr>
            <p:nvPr/>
          </p:nvSpPr>
          <p:spPr bwMode="auto">
            <a:xfrm>
              <a:off x="8851900" y="4959350"/>
              <a:ext cx="750887" cy="896937"/>
            </a:xfrm>
            <a:custGeom>
              <a:avLst/>
              <a:gdLst>
                <a:gd name="T0" fmla="*/ 197 w 199"/>
                <a:gd name="T1" fmla="*/ 135 h 237"/>
                <a:gd name="T2" fmla="*/ 56 w 199"/>
                <a:gd name="T3" fmla="*/ 135 h 237"/>
                <a:gd name="T4" fmla="*/ 112 w 199"/>
                <a:gd name="T5" fmla="*/ 196 h 237"/>
                <a:gd name="T6" fmla="*/ 168 w 199"/>
                <a:gd name="T7" fmla="*/ 176 h 237"/>
                <a:gd name="T8" fmla="*/ 190 w 199"/>
                <a:gd name="T9" fmla="*/ 207 h 237"/>
                <a:gd name="T10" fmla="*/ 107 w 199"/>
                <a:gd name="T11" fmla="*/ 237 h 237"/>
                <a:gd name="T12" fmla="*/ 0 w 199"/>
                <a:gd name="T13" fmla="*/ 120 h 237"/>
                <a:gd name="T14" fmla="*/ 100 w 199"/>
                <a:gd name="T15" fmla="*/ 0 h 237"/>
                <a:gd name="T16" fmla="*/ 199 w 199"/>
                <a:gd name="T17" fmla="*/ 113 h 237"/>
                <a:gd name="T18" fmla="*/ 197 w 199"/>
                <a:gd name="T19" fmla="*/ 135 h 237"/>
                <a:gd name="T20" fmla="*/ 145 w 199"/>
                <a:gd name="T21" fmla="*/ 98 h 237"/>
                <a:gd name="T22" fmla="*/ 101 w 199"/>
                <a:gd name="T23" fmla="*/ 38 h 237"/>
                <a:gd name="T24" fmla="*/ 56 w 199"/>
                <a:gd name="T25" fmla="*/ 100 h 237"/>
                <a:gd name="T26" fmla="*/ 145 w 199"/>
                <a:gd name="T27" fmla="*/ 100 h 237"/>
                <a:gd name="T28" fmla="*/ 145 w 199"/>
                <a:gd name="T29" fmla="*/ 9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237">
                  <a:moveTo>
                    <a:pt x="197" y="135"/>
                  </a:moveTo>
                  <a:cubicBezTo>
                    <a:pt x="56" y="135"/>
                    <a:pt x="56" y="135"/>
                    <a:pt x="56" y="135"/>
                  </a:cubicBezTo>
                  <a:cubicBezTo>
                    <a:pt x="60" y="181"/>
                    <a:pt x="82" y="196"/>
                    <a:pt x="112" y="196"/>
                  </a:cubicBezTo>
                  <a:cubicBezTo>
                    <a:pt x="132" y="196"/>
                    <a:pt x="148" y="190"/>
                    <a:pt x="168" y="176"/>
                  </a:cubicBezTo>
                  <a:cubicBezTo>
                    <a:pt x="190" y="207"/>
                    <a:pt x="190" y="207"/>
                    <a:pt x="190" y="207"/>
                  </a:cubicBezTo>
                  <a:cubicBezTo>
                    <a:pt x="168" y="225"/>
                    <a:pt x="141" y="237"/>
                    <a:pt x="107" y="237"/>
                  </a:cubicBezTo>
                  <a:cubicBezTo>
                    <a:pt x="37" y="237"/>
                    <a:pt x="0" y="191"/>
                    <a:pt x="0" y="120"/>
                  </a:cubicBezTo>
                  <a:cubicBezTo>
                    <a:pt x="0" y="52"/>
                    <a:pt x="36" y="0"/>
                    <a:pt x="100" y="0"/>
                  </a:cubicBezTo>
                  <a:cubicBezTo>
                    <a:pt x="163" y="0"/>
                    <a:pt x="199" y="42"/>
                    <a:pt x="199" y="113"/>
                  </a:cubicBezTo>
                  <a:cubicBezTo>
                    <a:pt x="199" y="121"/>
                    <a:pt x="198" y="129"/>
                    <a:pt x="197" y="135"/>
                  </a:cubicBezTo>
                  <a:moveTo>
                    <a:pt x="145" y="98"/>
                  </a:moveTo>
                  <a:cubicBezTo>
                    <a:pt x="145" y="61"/>
                    <a:pt x="132" y="38"/>
                    <a:pt x="101" y="38"/>
                  </a:cubicBezTo>
                  <a:cubicBezTo>
                    <a:pt x="75" y="38"/>
                    <a:pt x="59" y="55"/>
                    <a:pt x="56" y="100"/>
                  </a:cubicBezTo>
                  <a:cubicBezTo>
                    <a:pt x="145" y="100"/>
                    <a:pt x="145" y="100"/>
                    <a:pt x="145" y="100"/>
                  </a:cubicBezTo>
                  <a:lnTo>
                    <a:pt x="145"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0EA781E8-E5DD-4498-B5D5-8D479C4B657A}"/>
                </a:ext>
              </a:extLst>
            </p:cNvPr>
            <p:cNvSpPr>
              <a:spLocks/>
            </p:cNvSpPr>
            <p:nvPr/>
          </p:nvSpPr>
          <p:spPr bwMode="auto">
            <a:xfrm>
              <a:off x="9598025" y="4770438"/>
              <a:ext cx="600075" cy="1085850"/>
            </a:xfrm>
            <a:custGeom>
              <a:avLst/>
              <a:gdLst>
                <a:gd name="T0" fmla="*/ 159 w 159"/>
                <a:gd name="T1" fmla="*/ 270 h 287"/>
                <a:gd name="T2" fmla="*/ 103 w 159"/>
                <a:gd name="T3" fmla="*/ 287 h 287"/>
                <a:gd name="T4" fmla="*/ 35 w 159"/>
                <a:gd name="T5" fmla="*/ 214 h 287"/>
                <a:gd name="T6" fmla="*/ 35 w 159"/>
                <a:gd name="T7" fmla="*/ 95 h 287"/>
                <a:gd name="T8" fmla="*/ 0 w 159"/>
                <a:gd name="T9" fmla="*/ 95 h 287"/>
                <a:gd name="T10" fmla="*/ 0 w 159"/>
                <a:gd name="T11" fmla="*/ 56 h 287"/>
                <a:gd name="T12" fmla="*/ 35 w 159"/>
                <a:gd name="T13" fmla="*/ 56 h 287"/>
                <a:gd name="T14" fmla="*/ 35 w 159"/>
                <a:gd name="T15" fmla="*/ 6 h 287"/>
                <a:gd name="T16" fmla="*/ 90 w 159"/>
                <a:gd name="T17" fmla="*/ 0 h 287"/>
                <a:gd name="T18" fmla="*/ 90 w 159"/>
                <a:gd name="T19" fmla="*/ 56 h 287"/>
                <a:gd name="T20" fmla="*/ 142 w 159"/>
                <a:gd name="T21" fmla="*/ 56 h 287"/>
                <a:gd name="T22" fmla="*/ 136 w 159"/>
                <a:gd name="T23" fmla="*/ 95 h 287"/>
                <a:gd name="T24" fmla="*/ 90 w 159"/>
                <a:gd name="T25" fmla="*/ 95 h 287"/>
                <a:gd name="T26" fmla="*/ 90 w 159"/>
                <a:gd name="T27" fmla="*/ 213 h 287"/>
                <a:gd name="T28" fmla="*/ 113 w 159"/>
                <a:gd name="T29" fmla="*/ 244 h 287"/>
                <a:gd name="T30" fmla="*/ 140 w 159"/>
                <a:gd name="T31" fmla="*/ 236 h 287"/>
                <a:gd name="T32" fmla="*/ 159 w 159"/>
                <a:gd name="T33" fmla="*/ 27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9" h="287">
                  <a:moveTo>
                    <a:pt x="159" y="270"/>
                  </a:moveTo>
                  <a:cubicBezTo>
                    <a:pt x="143" y="282"/>
                    <a:pt x="123" y="287"/>
                    <a:pt x="103" y="287"/>
                  </a:cubicBezTo>
                  <a:cubicBezTo>
                    <a:pt x="59" y="287"/>
                    <a:pt x="35" y="262"/>
                    <a:pt x="35" y="214"/>
                  </a:cubicBezTo>
                  <a:cubicBezTo>
                    <a:pt x="35" y="95"/>
                    <a:pt x="35" y="95"/>
                    <a:pt x="35" y="95"/>
                  </a:cubicBezTo>
                  <a:cubicBezTo>
                    <a:pt x="0" y="95"/>
                    <a:pt x="0" y="95"/>
                    <a:pt x="0" y="95"/>
                  </a:cubicBezTo>
                  <a:cubicBezTo>
                    <a:pt x="0" y="56"/>
                    <a:pt x="0" y="56"/>
                    <a:pt x="0" y="56"/>
                  </a:cubicBezTo>
                  <a:cubicBezTo>
                    <a:pt x="35" y="56"/>
                    <a:pt x="35" y="56"/>
                    <a:pt x="35" y="56"/>
                  </a:cubicBezTo>
                  <a:cubicBezTo>
                    <a:pt x="35" y="6"/>
                    <a:pt x="35" y="6"/>
                    <a:pt x="35" y="6"/>
                  </a:cubicBezTo>
                  <a:cubicBezTo>
                    <a:pt x="90" y="0"/>
                    <a:pt x="90" y="0"/>
                    <a:pt x="90" y="0"/>
                  </a:cubicBezTo>
                  <a:cubicBezTo>
                    <a:pt x="90" y="56"/>
                    <a:pt x="90" y="56"/>
                    <a:pt x="90" y="56"/>
                  </a:cubicBezTo>
                  <a:cubicBezTo>
                    <a:pt x="142" y="56"/>
                    <a:pt x="142" y="56"/>
                    <a:pt x="142" y="56"/>
                  </a:cubicBezTo>
                  <a:cubicBezTo>
                    <a:pt x="136" y="95"/>
                    <a:pt x="136" y="95"/>
                    <a:pt x="136" y="95"/>
                  </a:cubicBezTo>
                  <a:cubicBezTo>
                    <a:pt x="90" y="95"/>
                    <a:pt x="90" y="95"/>
                    <a:pt x="90" y="95"/>
                  </a:cubicBezTo>
                  <a:cubicBezTo>
                    <a:pt x="90" y="213"/>
                    <a:pt x="90" y="213"/>
                    <a:pt x="90" y="213"/>
                  </a:cubicBezTo>
                  <a:cubicBezTo>
                    <a:pt x="90" y="235"/>
                    <a:pt x="97" y="244"/>
                    <a:pt x="113" y="244"/>
                  </a:cubicBezTo>
                  <a:cubicBezTo>
                    <a:pt x="122" y="244"/>
                    <a:pt x="130" y="241"/>
                    <a:pt x="140" y="236"/>
                  </a:cubicBezTo>
                  <a:lnTo>
                    <a:pt x="159"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7">
              <a:extLst>
                <a:ext uri="{FF2B5EF4-FFF2-40B4-BE49-F238E27FC236}">
                  <a16:creationId xmlns:a16="http://schemas.microsoft.com/office/drawing/2014/main" id="{A081E92B-ED8B-4355-AB17-55DF5099EA28}"/>
                </a:ext>
              </a:extLst>
            </p:cNvPr>
            <p:cNvSpPr>
              <a:spLocks/>
            </p:cNvSpPr>
            <p:nvPr/>
          </p:nvSpPr>
          <p:spPr bwMode="auto">
            <a:xfrm>
              <a:off x="10244138" y="4624388"/>
              <a:ext cx="693737" cy="1208087"/>
            </a:xfrm>
            <a:custGeom>
              <a:avLst/>
              <a:gdLst>
                <a:gd name="T0" fmla="*/ 184 w 184"/>
                <a:gd name="T1" fmla="*/ 157 h 320"/>
                <a:gd name="T2" fmla="*/ 184 w 184"/>
                <a:gd name="T3" fmla="*/ 320 h 320"/>
                <a:gd name="T4" fmla="*/ 129 w 184"/>
                <a:gd name="T5" fmla="*/ 320 h 320"/>
                <a:gd name="T6" fmla="*/ 129 w 184"/>
                <a:gd name="T7" fmla="*/ 166 h 320"/>
                <a:gd name="T8" fmla="*/ 102 w 184"/>
                <a:gd name="T9" fmla="*/ 130 h 320"/>
                <a:gd name="T10" fmla="*/ 54 w 184"/>
                <a:gd name="T11" fmla="*/ 163 h 320"/>
                <a:gd name="T12" fmla="*/ 54 w 184"/>
                <a:gd name="T13" fmla="*/ 320 h 320"/>
                <a:gd name="T14" fmla="*/ 0 w 184"/>
                <a:gd name="T15" fmla="*/ 320 h 320"/>
                <a:gd name="T16" fmla="*/ 0 w 184"/>
                <a:gd name="T17" fmla="*/ 5 h 320"/>
                <a:gd name="T18" fmla="*/ 54 w 184"/>
                <a:gd name="T19" fmla="*/ 0 h 320"/>
                <a:gd name="T20" fmla="*/ 54 w 184"/>
                <a:gd name="T21" fmla="*/ 122 h 320"/>
                <a:gd name="T22" fmla="*/ 120 w 184"/>
                <a:gd name="T23" fmla="*/ 89 h 320"/>
                <a:gd name="T24" fmla="*/ 184 w 184"/>
                <a:gd name="T25" fmla="*/ 15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320">
                  <a:moveTo>
                    <a:pt x="184" y="157"/>
                  </a:moveTo>
                  <a:cubicBezTo>
                    <a:pt x="184" y="320"/>
                    <a:pt x="184" y="320"/>
                    <a:pt x="184" y="320"/>
                  </a:cubicBezTo>
                  <a:cubicBezTo>
                    <a:pt x="129" y="320"/>
                    <a:pt x="129" y="320"/>
                    <a:pt x="129" y="320"/>
                  </a:cubicBezTo>
                  <a:cubicBezTo>
                    <a:pt x="129" y="166"/>
                    <a:pt x="129" y="166"/>
                    <a:pt x="129" y="166"/>
                  </a:cubicBezTo>
                  <a:cubicBezTo>
                    <a:pt x="129" y="138"/>
                    <a:pt x="118" y="130"/>
                    <a:pt x="102" y="130"/>
                  </a:cubicBezTo>
                  <a:cubicBezTo>
                    <a:pt x="82" y="130"/>
                    <a:pt x="67" y="143"/>
                    <a:pt x="54" y="163"/>
                  </a:cubicBezTo>
                  <a:cubicBezTo>
                    <a:pt x="54" y="320"/>
                    <a:pt x="54" y="320"/>
                    <a:pt x="54" y="320"/>
                  </a:cubicBezTo>
                  <a:cubicBezTo>
                    <a:pt x="0" y="320"/>
                    <a:pt x="0" y="320"/>
                    <a:pt x="0" y="320"/>
                  </a:cubicBezTo>
                  <a:cubicBezTo>
                    <a:pt x="0" y="5"/>
                    <a:pt x="0" y="5"/>
                    <a:pt x="0" y="5"/>
                  </a:cubicBezTo>
                  <a:cubicBezTo>
                    <a:pt x="54" y="0"/>
                    <a:pt x="54" y="0"/>
                    <a:pt x="54" y="0"/>
                  </a:cubicBezTo>
                  <a:cubicBezTo>
                    <a:pt x="54" y="122"/>
                    <a:pt x="54" y="122"/>
                    <a:pt x="54" y="122"/>
                  </a:cubicBezTo>
                  <a:cubicBezTo>
                    <a:pt x="72" y="101"/>
                    <a:pt x="93" y="89"/>
                    <a:pt x="120" y="89"/>
                  </a:cubicBezTo>
                  <a:cubicBezTo>
                    <a:pt x="160" y="89"/>
                    <a:pt x="184" y="115"/>
                    <a:pt x="184" y="15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8">
              <a:extLst>
                <a:ext uri="{FF2B5EF4-FFF2-40B4-BE49-F238E27FC236}">
                  <a16:creationId xmlns:a16="http://schemas.microsoft.com/office/drawing/2014/main" id="{B754666D-2003-49B0-AA0B-2966753F31BE}"/>
                </a:ext>
              </a:extLst>
            </p:cNvPr>
            <p:cNvSpPr>
              <a:spLocks noEditPoints="1"/>
            </p:cNvSpPr>
            <p:nvPr/>
          </p:nvSpPr>
          <p:spPr bwMode="auto">
            <a:xfrm>
              <a:off x="11039475" y="4959350"/>
              <a:ext cx="749300" cy="896937"/>
            </a:xfrm>
            <a:custGeom>
              <a:avLst/>
              <a:gdLst>
                <a:gd name="T0" fmla="*/ 198 w 199"/>
                <a:gd name="T1" fmla="*/ 135 h 237"/>
                <a:gd name="T2" fmla="*/ 57 w 199"/>
                <a:gd name="T3" fmla="*/ 135 h 237"/>
                <a:gd name="T4" fmla="*/ 112 w 199"/>
                <a:gd name="T5" fmla="*/ 196 h 237"/>
                <a:gd name="T6" fmla="*/ 168 w 199"/>
                <a:gd name="T7" fmla="*/ 176 h 237"/>
                <a:gd name="T8" fmla="*/ 191 w 199"/>
                <a:gd name="T9" fmla="*/ 207 h 237"/>
                <a:gd name="T10" fmla="*/ 107 w 199"/>
                <a:gd name="T11" fmla="*/ 237 h 237"/>
                <a:gd name="T12" fmla="*/ 0 w 199"/>
                <a:gd name="T13" fmla="*/ 120 h 237"/>
                <a:gd name="T14" fmla="*/ 100 w 199"/>
                <a:gd name="T15" fmla="*/ 0 h 237"/>
                <a:gd name="T16" fmla="*/ 199 w 199"/>
                <a:gd name="T17" fmla="*/ 113 h 237"/>
                <a:gd name="T18" fmla="*/ 198 w 199"/>
                <a:gd name="T19" fmla="*/ 135 h 237"/>
                <a:gd name="T20" fmla="*/ 145 w 199"/>
                <a:gd name="T21" fmla="*/ 98 h 237"/>
                <a:gd name="T22" fmla="*/ 101 w 199"/>
                <a:gd name="T23" fmla="*/ 38 h 237"/>
                <a:gd name="T24" fmla="*/ 57 w 199"/>
                <a:gd name="T25" fmla="*/ 100 h 237"/>
                <a:gd name="T26" fmla="*/ 145 w 199"/>
                <a:gd name="T27" fmla="*/ 100 h 237"/>
                <a:gd name="T28" fmla="*/ 145 w 199"/>
                <a:gd name="T29" fmla="*/ 9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237">
                  <a:moveTo>
                    <a:pt x="198" y="135"/>
                  </a:moveTo>
                  <a:cubicBezTo>
                    <a:pt x="57" y="135"/>
                    <a:pt x="57" y="135"/>
                    <a:pt x="57" y="135"/>
                  </a:cubicBezTo>
                  <a:cubicBezTo>
                    <a:pt x="61" y="181"/>
                    <a:pt x="82" y="196"/>
                    <a:pt x="112" y="196"/>
                  </a:cubicBezTo>
                  <a:cubicBezTo>
                    <a:pt x="132" y="196"/>
                    <a:pt x="149" y="190"/>
                    <a:pt x="168" y="176"/>
                  </a:cubicBezTo>
                  <a:cubicBezTo>
                    <a:pt x="191" y="207"/>
                    <a:pt x="191" y="207"/>
                    <a:pt x="191" y="207"/>
                  </a:cubicBezTo>
                  <a:cubicBezTo>
                    <a:pt x="169" y="225"/>
                    <a:pt x="141" y="237"/>
                    <a:pt x="107" y="237"/>
                  </a:cubicBezTo>
                  <a:cubicBezTo>
                    <a:pt x="38" y="237"/>
                    <a:pt x="0" y="191"/>
                    <a:pt x="0" y="120"/>
                  </a:cubicBezTo>
                  <a:cubicBezTo>
                    <a:pt x="0" y="52"/>
                    <a:pt x="36" y="0"/>
                    <a:pt x="100" y="0"/>
                  </a:cubicBezTo>
                  <a:cubicBezTo>
                    <a:pt x="163" y="0"/>
                    <a:pt x="199" y="42"/>
                    <a:pt x="199" y="113"/>
                  </a:cubicBezTo>
                  <a:cubicBezTo>
                    <a:pt x="199" y="121"/>
                    <a:pt x="198" y="129"/>
                    <a:pt x="198" y="135"/>
                  </a:cubicBezTo>
                  <a:moveTo>
                    <a:pt x="145" y="98"/>
                  </a:moveTo>
                  <a:cubicBezTo>
                    <a:pt x="145" y="61"/>
                    <a:pt x="132" y="38"/>
                    <a:pt x="101" y="38"/>
                  </a:cubicBezTo>
                  <a:cubicBezTo>
                    <a:pt x="76" y="38"/>
                    <a:pt x="60" y="55"/>
                    <a:pt x="57" y="100"/>
                  </a:cubicBezTo>
                  <a:cubicBezTo>
                    <a:pt x="145" y="100"/>
                    <a:pt x="145" y="100"/>
                    <a:pt x="145" y="100"/>
                  </a:cubicBezTo>
                  <a:lnTo>
                    <a:pt x="145"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9">
              <a:extLst>
                <a:ext uri="{FF2B5EF4-FFF2-40B4-BE49-F238E27FC236}">
                  <a16:creationId xmlns:a16="http://schemas.microsoft.com/office/drawing/2014/main" id="{53402CC8-49B0-474D-862D-2093AB8F711C}"/>
                </a:ext>
              </a:extLst>
            </p:cNvPr>
            <p:cNvSpPr>
              <a:spLocks/>
            </p:cNvSpPr>
            <p:nvPr/>
          </p:nvSpPr>
          <p:spPr bwMode="auto">
            <a:xfrm>
              <a:off x="11903075" y="4959350"/>
              <a:ext cx="504825" cy="873125"/>
            </a:xfrm>
            <a:custGeom>
              <a:avLst/>
              <a:gdLst>
                <a:gd name="T0" fmla="*/ 134 w 134"/>
                <a:gd name="T1" fmla="*/ 3 h 231"/>
                <a:gd name="T2" fmla="*/ 124 w 134"/>
                <a:gd name="T3" fmla="*/ 56 h 231"/>
                <a:gd name="T4" fmla="*/ 104 w 134"/>
                <a:gd name="T5" fmla="*/ 53 h 231"/>
                <a:gd name="T6" fmla="*/ 55 w 134"/>
                <a:gd name="T7" fmla="*/ 111 h 231"/>
                <a:gd name="T8" fmla="*/ 55 w 134"/>
                <a:gd name="T9" fmla="*/ 231 h 231"/>
                <a:gd name="T10" fmla="*/ 0 w 134"/>
                <a:gd name="T11" fmla="*/ 231 h 231"/>
                <a:gd name="T12" fmla="*/ 0 w 134"/>
                <a:gd name="T13" fmla="*/ 6 h 231"/>
                <a:gd name="T14" fmla="*/ 47 w 134"/>
                <a:gd name="T15" fmla="*/ 6 h 231"/>
                <a:gd name="T16" fmla="*/ 52 w 134"/>
                <a:gd name="T17" fmla="*/ 50 h 231"/>
                <a:gd name="T18" fmla="*/ 111 w 134"/>
                <a:gd name="T19" fmla="*/ 0 h 231"/>
                <a:gd name="T20" fmla="*/ 134 w 134"/>
                <a:gd name="T21" fmla="*/ 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231">
                  <a:moveTo>
                    <a:pt x="134" y="3"/>
                  </a:moveTo>
                  <a:cubicBezTo>
                    <a:pt x="124" y="56"/>
                    <a:pt x="124" y="56"/>
                    <a:pt x="124" y="56"/>
                  </a:cubicBezTo>
                  <a:cubicBezTo>
                    <a:pt x="118" y="54"/>
                    <a:pt x="112" y="53"/>
                    <a:pt x="104" y="53"/>
                  </a:cubicBezTo>
                  <a:cubicBezTo>
                    <a:pt x="77" y="53"/>
                    <a:pt x="63" y="73"/>
                    <a:pt x="55" y="111"/>
                  </a:cubicBezTo>
                  <a:cubicBezTo>
                    <a:pt x="55" y="231"/>
                    <a:pt x="55" y="231"/>
                    <a:pt x="55" y="231"/>
                  </a:cubicBezTo>
                  <a:cubicBezTo>
                    <a:pt x="0" y="231"/>
                    <a:pt x="0" y="231"/>
                    <a:pt x="0" y="231"/>
                  </a:cubicBezTo>
                  <a:cubicBezTo>
                    <a:pt x="0" y="6"/>
                    <a:pt x="0" y="6"/>
                    <a:pt x="0" y="6"/>
                  </a:cubicBezTo>
                  <a:cubicBezTo>
                    <a:pt x="47" y="6"/>
                    <a:pt x="47" y="6"/>
                    <a:pt x="47" y="6"/>
                  </a:cubicBezTo>
                  <a:cubicBezTo>
                    <a:pt x="52" y="50"/>
                    <a:pt x="52" y="50"/>
                    <a:pt x="52" y="50"/>
                  </a:cubicBezTo>
                  <a:cubicBezTo>
                    <a:pt x="63" y="18"/>
                    <a:pt x="85" y="0"/>
                    <a:pt x="111" y="0"/>
                  </a:cubicBezTo>
                  <a:cubicBezTo>
                    <a:pt x="119" y="0"/>
                    <a:pt x="126" y="1"/>
                    <a:pt x="134"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0">
              <a:extLst>
                <a:ext uri="{FF2B5EF4-FFF2-40B4-BE49-F238E27FC236}">
                  <a16:creationId xmlns:a16="http://schemas.microsoft.com/office/drawing/2014/main" id="{A9A5AAE8-A786-4E0B-86F9-31081CC001E9}"/>
                </a:ext>
              </a:extLst>
            </p:cNvPr>
            <p:cNvSpPr>
              <a:spLocks/>
            </p:cNvSpPr>
            <p:nvPr/>
          </p:nvSpPr>
          <p:spPr bwMode="auto">
            <a:xfrm>
              <a:off x="12158663" y="5703888"/>
              <a:ext cx="87312" cy="128587"/>
            </a:xfrm>
            <a:custGeom>
              <a:avLst/>
              <a:gdLst>
                <a:gd name="T0" fmla="*/ 52 w 55"/>
                <a:gd name="T1" fmla="*/ 7 h 81"/>
                <a:gd name="T2" fmla="*/ 29 w 55"/>
                <a:gd name="T3" fmla="*/ 7 h 81"/>
                <a:gd name="T4" fmla="*/ 29 w 55"/>
                <a:gd name="T5" fmla="*/ 81 h 81"/>
                <a:gd name="T6" fmla="*/ 24 w 55"/>
                <a:gd name="T7" fmla="*/ 81 h 81"/>
                <a:gd name="T8" fmla="*/ 24 w 55"/>
                <a:gd name="T9" fmla="*/ 7 h 81"/>
                <a:gd name="T10" fmla="*/ 0 w 55"/>
                <a:gd name="T11" fmla="*/ 7 h 81"/>
                <a:gd name="T12" fmla="*/ 0 w 55"/>
                <a:gd name="T13" fmla="*/ 0 h 81"/>
                <a:gd name="T14" fmla="*/ 55 w 55"/>
                <a:gd name="T15" fmla="*/ 0 h 81"/>
                <a:gd name="T16" fmla="*/ 52 w 55"/>
                <a:gd name="T17"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81">
                  <a:moveTo>
                    <a:pt x="52" y="7"/>
                  </a:moveTo>
                  <a:lnTo>
                    <a:pt x="29" y="7"/>
                  </a:lnTo>
                  <a:lnTo>
                    <a:pt x="29" y="81"/>
                  </a:lnTo>
                  <a:lnTo>
                    <a:pt x="24" y="81"/>
                  </a:lnTo>
                  <a:lnTo>
                    <a:pt x="24" y="7"/>
                  </a:lnTo>
                  <a:lnTo>
                    <a:pt x="0" y="7"/>
                  </a:lnTo>
                  <a:lnTo>
                    <a:pt x="0" y="0"/>
                  </a:lnTo>
                  <a:lnTo>
                    <a:pt x="55" y="0"/>
                  </a:lnTo>
                  <a:lnTo>
                    <a:pt x="5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1">
              <a:extLst>
                <a:ext uri="{FF2B5EF4-FFF2-40B4-BE49-F238E27FC236}">
                  <a16:creationId xmlns:a16="http://schemas.microsoft.com/office/drawing/2014/main" id="{12A1B7F2-70C4-4FD1-BA32-8ABF7EA2D2A5}"/>
                </a:ext>
              </a:extLst>
            </p:cNvPr>
            <p:cNvSpPr>
              <a:spLocks/>
            </p:cNvSpPr>
            <p:nvPr/>
          </p:nvSpPr>
          <p:spPr bwMode="auto">
            <a:xfrm>
              <a:off x="12245975" y="5703888"/>
              <a:ext cx="115887" cy="128587"/>
            </a:xfrm>
            <a:custGeom>
              <a:avLst/>
              <a:gdLst>
                <a:gd name="T0" fmla="*/ 31 w 31"/>
                <a:gd name="T1" fmla="*/ 34 h 34"/>
                <a:gd name="T2" fmla="*/ 28 w 31"/>
                <a:gd name="T3" fmla="*/ 34 h 34"/>
                <a:gd name="T4" fmla="*/ 27 w 31"/>
                <a:gd name="T5" fmla="*/ 18 h 34"/>
                <a:gd name="T6" fmla="*/ 26 w 31"/>
                <a:gd name="T7" fmla="*/ 3 h 34"/>
                <a:gd name="T8" fmla="*/ 17 w 31"/>
                <a:gd name="T9" fmla="*/ 30 h 34"/>
                <a:gd name="T10" fmla="*/ 14 w 31"/>
                <a:gd name="T11" fmla="*/ 30 h 34"/>
                <a:gd name="T12" fmla="*/ 6 w 31"/>
                <a:gd name="T13" fmla="*/ 3 h 34"/>
                <a:gd name="T14" fmla="*/ 4 w 31"/>
                <a:gd name="T15" fmla="*/ 18 h 34"/>
                <a:gd name="T16" fmla="*/ 3 w 31"/>
                <a:gd name="T17" fmla="*/ 34 h 34"/>
                <a:gd name="T18" fmla="*/ 0 w 31"/>
                <a:gd name="T19" fmla="*/ 34 h 34"/>
                <a:gd name="T20" fmla="*/ 3 w 31"/>
                <a:gd name="T21" fmla="*/ 0 h 34"/>
                <a:gd name="T22" fmla="*/ 7 w 31"/>
                <a:gd name="T23" fmla="*/ 0 h 34"/>
                <a:gd name="T24" fmla="*/ 16 w 31"/>
                <a:gd name="T25" fmla="*/ 26 h 34"/>
                <a:gd name="T26" fmla="*/ 24 w 31"/>
                <a:gd name="T27" fmla="*/ 0 h 34"/>
                <a:gd name="T28" fmla="*/ 28 w 31"/>
                <a:gd name="T29" fmla="*/ 0 h 34"/>
                <a:gd name="T30" fmla="*/ 31 w 31"/>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4">
                  <a:moveTo>
                    <a:pt x="31" y="34"/>
                  </a:moveTo>
                  <a:cubicBezTo>
                    <a:pt x="28" y="34"/>
                    <a:pt x="28" y="34"/>
                    <a:pt x="28" y="34"/>
                  </a:cubicBezTo>
                  <a:cubicBezTo>
                    <a:pt x="27" y="18"/>
                    <a:pt x="27" y="18"/>
                    <a:pt x="27" y="18"/>
                  </a:cubicBezTo>
                  <a:cubicBezTo>
                    <a:pt x="26" y="12"/>
                    <a:pt x="26" y="6"/>
                    <a:pt x="26" y="3"/>
                  </a:cubicBezTo>
                  <a:cubicBezTo>
                    <a:pt x="17" y="30"/>
                    <a:pt x="17" y="30"/>
                    <a:pt x="17" y="30"/>
                  </a:cubicBezTo>
                  <a:cubicBezTo>
                    <a:pt x="14" y="30"/>
                    <a:pt x="14" y="30"/>
                    <a:pt x="14" y="30"/>
                  </a:cubicBezTo>
                  <a:cubicBezTo>
                    <a:pt x="6" y="3"/>
                    <a:pt x="6" y="3"/>
                    <a:pt x="6" y="3"/>
                  </a:cubicBezTo>
                  <a:cubicBezTo>
                    <a:pt x="5" y="6"/>
                    <a:pt x="5" y="12"/>
                    <a:pt x="4" y="18"/>
                  </a:cubicBezTo>
                  <a:cubicBezTo>
                    <a:pt x="3" y="34"/>
                    <a:pt x="3" y="34"/>
                    <a:pt x="3" y="34"/>
                  </a:cubicBezTo>
                  <a:cubicBezTo>
                    <a:pt x="0" y="34"/>
                    <a:pt x="0" y="34"/>
                    <a:pt x="0" y="34"/>
                  </a:cubicBezTo>
                  <a:cubicBezTo>
                    <a:pt x="3" y="0"/>
                    <a:pt x="3" y="0"/>
                    <a:pt x="3" y="0"/>
                  </a:cubicBezTo>
                  <a:cubicBezTo>
                    <a:pt x="7" y="0"/>
                    <a:pt x="7" y="0"/>
                    <a:pt x="7" y="0"/>
                  </a:cubicBezTo>
                  <a:cubicBezTo>
                    <a:pt x="16" y="26"/>
                    <a:pt x="16" y="26"/>
                    <a:pt x="16" y="26"/>
                  </a:cubicBezTo>
                  <a:cubicBezTo>
                    <a:pt x="24" y="0"/>
                    <a:pt x="24" y="0"/>
                    <a:pt x="24" y="0"/>
                  </a:cubicBezTo>
                  <a:cubicBezTo>
                    <a:pt x="28" y="0"/>
                    <a:pt x="28" y="0"/>
                    <a:pt x="28" y="0"/>
                  </a:cubicBezTo>
                  <a:lnTo>
                    <a:pt x="31"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0021963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2_Title Slide 1">
    <p:bg>
      <p:bgPr>
        <a:solidFill>
          <a:schemeClr val="bg2"/>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9CAA6071-E7F1-4652-83BC-6EA6D75812C1}"/>
              </a:ext>
            </a:extLst>
          </p:cNvPr>
          <p:cNvPicPr>
            <a:picLocks noChangeAspect="1"/>
          </p:cNvPicPr>
          <p:nvPr userDrawn="1"/>
        </p:nvPicPr>
        <p:blipFill rotWithShape="1">
          <a:blip r:embed="rId2"/>
          <a:srcRect l="10285"/>
          <a:stretch/>
        </p:blipFill>
        <p:spPr>
          <a:xfrm>
            <a:off x="0" y="0"/>
            <a:ext cx="5538816" cy="6858000"/>
          </a:xfrm>
          <a:prstGeom prst="rect">
            <a:avLst/>
          </a:prstGeom>
        </p:spPr>
      </p:pic>
      <p:grpSp>
        <p:nvGrpSpPr>
          <p:cNvPr id="18" name="Group 17">
            <a:extLst>
              <a:ext uri="{FF2B5EF4-FFF2-40B4-BE49-F238E27FC236}">
                <a16:creationId xmlns:a16="http://schemas.microsoft.com/office/drawing/2014/main" id="{1202AE6A-859F-439B-A909-67D6E623470D}"/>
              </a:ext>
            </a:extLst>
          </p:cNvPr>
          <p:cNvGrpSpPr/>
          <p:nvPr userDrawn="1"/>
        </p:nvGrpSpPr>
        <p:grpSpPr>
          <a:xfrm>
            <a:off x="6092825" y="3216275"/>
            <a:ext cx="2735263" cy="1370012"/>
            <a:chOff x="6092825" y="3216275"/>
            <a:chExt cx="2735263" cy="1370012"/>
          </a:xfrm>
        </p:grpSpPr>
        <p:sp>
          <p:nvSpPr>
            <p:cNvPr id="19" name="Line 5">
              <a:extLst>
                <a:ext uri="{FF2B5EF4-FFF2-40B4-BE49-F238E27FC236}">
                  <a16:creationId xmlns:a16="http://schemas.microsoft.com/office/drawing/2014/main" id="{211D713B-C5F0-4BE0-A468-5394FA5554C3}"/>
                </a:ext>
              </a:extLst>
            </p:cNvPr>
            <p:cNvSpPr>
              <a:spLocks noChangeShapeType="1"/>
            </p:cNvSpPr>
            <p:nvPr userDrawn="1"/>
          </p:nvSpPr>
          <p:spPr bwMode="auto">
            <a:xfrm flipH="1">
              <a:off x="6092825" y="3902075"/>
              <a:ext cx="2636838" cy="0"/>
            </a:xfrm>
            <a:prstGeom prst="line">
              <a:avLst/>
            </a:prstGeom>
            <a:noFill/>
            <a:ln w="31750" cap="flat">
              <a:solidFill>
                <a:srgbClr val="9E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6">
              <a:extLst>
                <a:ext uri="{FF2B5EF4-FFF2-40B4-BE49-F238E27FC236}">
                  <a16:creationId xmlns:a16="http://schemas.microsoft.com/office/drawing/2014/main" id="{3C2F88FD-444D-43EB-B2C1-8CB3FF7A8451}"/>
                </a:ext>
              </a:extLst>
            </p:cNvPr>
            <p:cNvSpPr>
              <a:spLocks noChangeShapeType="1"/>
            </p:cNvSpPr>
            <p:nvPr userDrawn="1"/>
          </p:nvSpPr>
          <p:spPr bwMode="auto">
            <a:xfrm flipH="1">
              <a:off x="6092825" y="4535488"/>
              <a:ext cx="2065338" cy="0"/>
            </a:xfrm>
            <a:prstGeom prst="line">
              <a:avLst/>
            </a:prstGeom>
            <a:noFill/>
            <a:ln w="31750" cap="flat">
              <a:solidFill>
                <a:srgbClr val="9E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Oval 21">
              <a:extLst>
                <a:ext uri="{FF2B5EF4-FFF2-40B4-BE49-F238E27FC236}">
                  <a16:creationId xmlns:a16="http://schemas.microsoft.com/office/drawing/2014/main" id="{82B959EA-090F-47C5-B676-0B8E78A88713}"/>
                </a:ext>
              </a:extLst>
            </p:cNvPr>
            <p:cNvSpPr>
              <a:spLocks noChangeArrowheads="1"/>
            </p:cNvSpPr>
            <p:nvPr userDrawn="1"/>
          </p:nvSpPr>
          <p:spPr bwMode="auto">
            <a:xfrm>
              <a:off x="8158163" y="4486275"/>
              <a:ext cx="98425" cy="100012"/>
            </a:xfrm>
            <a:prstGeom prst="ellipse">
              <a:avLst/>
            </a:prstGeom>
            <a:noFill/>
            <a:ln w="31750" cap="flat">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8">
              <a:extLst>
                <a:ext uri="{FF2B5EF4-FFF2-40B4-BE49-F238E27FC236}">
                  <a16:creationId xmlns:a16="http://schemas.microsoft.com/office/drawing/2014/main" id="{6079959F-798C-4F49-A621-B20FB9F78A06}"/>
                </a:ext>
              </a:extLst>
            </p:cNvPr>
            <p:cNvSpPr>
              <a:spLocks noChangeShapeType="1"/>
            </p:cNvSpPr>
            <p:nvPr userDrawn="1"/>
          </p:nvSpPr>
          <p:spPr bwMode="auto">
            <a:xfrm flipH="1">
              <a:off x="6092825" y="3267075"/>
              <a:ext cx="2065338" cy="0"/>
            </a:xfrm>
            <a:prstGeom prst="line">
              <a:avLst/>
            </a:prstGeom>
            <a:noFill/>
            <a:ln w="31750" cap="flat">
              <a:solidFill>
                <a:srgbClr val="9E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Oval 9">
              <a:extLst>
                <a:ext uri="{FF2B5EF4-FFF2-40B4-BE49-F238E27FC236}">
                  <a16:creationId xmlns:a16="http://schemas.microsoft.com/office/drawing/2014/main" id="{E7DE3527-C165-40D2-ADFC-67888802546B}"/>
                </a:ext>
              </a:extLst>
            </p:cNvPr>
            <p:cNvSpPr>
              <a:spLocks noChangeArrowheads="1"/>
            </p:cNvSpPr>
            <p:nvPr userDrawn="1"/>
          </p:nvSpPr>
          <p:spPr bwMode="auto">
            <a:xfrm>
              <a:off x="8158163" y="3216275"/>
              <a:ext cx="98425" cy="100012"/>
            </a:xfrm>
            <a:prstGeom prst="ellipse">
              <a:avLst/>
            </a:prstGeom>
            <a:noFill/>
            <a:ln w="31750" cap="flat">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0">
              <a:extLst>
                <a:ext uri="{FF2B5EF4-FFF2-40B4-BE49-F238E27FC236}">
                  <a16:creationId xmlns:a16="http://schemas.microsoft.com/office/drawing/2014/main" id="{56A810CC-FAE9-420C-AB87-D24F7820745F}"/>
                </a:ext>
              </a:extLst>
            </p:cNvPr>
            <p:cNvSpPr>
              <a:spLocks noChangeShapeType="1"/>
            </p:cNvSpPr>
            <p:nvPr userDrawn="1"/>
          </p:nvSpPr>
          <p:spPr bwMode="auto">
            <a:xfrm flipH="1">
              <a:off x="6092825" y="4217988"/>
              <a:ext cx="2349500" cy="0"/>
            </a:xfrm>
            <a:prstGeom prst="line">
              <a:avLst/>
            </a:prstGeom>
            <a:noFill/>
            <a:ln w="31750" cap="flat">
              <a:solidFill>
                <a:srgbClr val="9E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Oval 11">
              <a:extLst>
                <a:ext uri="{FF2B5EF4-FFF2-40B4-BE49-F238E27FC236}">
                  <a16:creationId xmlns:a16="http://schemas.microsoft.com/office/drawing/2014/main" id="{00A50C70-41B1-458F-977E-F9640ECB6221}"/>
                </a:ext>
              </a:extLst>
            </p:cNvPr>
            <p:cNvSpPr>
              <a:spLocks noChangeArrowheads="1"/>
            </p:cNvSpPr>
            <p:nvPr userDrawn="1"/>
          </p:nvSpPr>
          <p:spPr bwMode="auto">
            <a:xfrm>
              <a:off x="8442325" y="4168775"/>
              <a:ext cx="100013" cy="100012"/>
            </a:xfrm>
            <a:prstGeom prst="ellipse">
              <a:avLst/>
            </a:prstGeom>
            <a:noFill/>
            <a:ln w="31750" cap="flat">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2">
              <a:extLst>
                <a:ext uri="{FF2B5EF4-FFF2-40B4-BE49-F238E27FC236}">
                  <a16:creationId xmlns:a16="http://schemas.microsoft.com/office/drawing/2014/main" id="{B334CBFB-32CE-4947-A8A4-C9788310EE8A}"/>
                </a:ext>
              </a:extLst>
            </p:cNvPr>
            <p:cNvSpPr>
              <a:spLocks noChangeShapeType="1"/>
            </p:cNvSpPr>
            <p:nvPr userDrawn="1"/>
          </p:nvSpPr>
          <p:spPr bwMode="auto">
            <a:xfrm flipH="1">
              <a:off x="6092825" y="3584575"/>
              <a:ext cx="2349500" cy="0"/>
            </a:xfrm>
            <a:prstGeom prst="line">
              <a:avLst/>
            </a:prstGeom>
            <a:noFill/>
            <a:ln w="31750" cap="flat">
              <a:solidFill>
                <a:srgbClr val="9E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Oval 13">
              <a:extLst>
                <a:ext uri="{FF2B5EF4-FFF2-40B4-BE49-F238E27FC236}">
                  <a16:creationId xmlns:a16="http://schemas.microsoft.com/office/drawing/2014/main" id="{97FCE2B9-0BA1-4587-BA9C-300BF5929052}"/>
                </a:ext>
              </a:extLst>
            </p:cNvPr>
            <p:cNvSpPr>
              <a:spLocks noChangeArrowheads="1"/>
            </p:cNvSpPr>
            <p:nvPr userDrawn="1"/>
          </p:nvSpPr>
          <p:spPr bwMode="auto">
            <a:xfrm>
              <a:off x="8442325" y="3533775"/>
              <a:ext cx="100013" cy="100012"/>
            </a:xfrm>
            <a:prstGeom prst="ellipse">
              <a:avLst/>
            </a:prstGeom>
            <a:noFill/>
            <a:ln w="31750" cap="flat">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Oval 14">
              <a:extLst>
                <a:ext uri="{FF2B5EF4-FFF2-40B4-BE49-F238E27FC236}">
                  <a16:creationId xmlns:a16="http://schemas.microsoft.com/office/drawing/2014/main" id="{32061BF4-9D15-4CA4-A9EE-9F11A3E50E4C}"/>
                </a:ext>
              </a:extLst>
            </p:cNvPr>
            <p:cNvSpPr>
              <a:spLocks noChangeArrowheads="1"/>
            </p:cNvSpPr>
            <p:nvPr userDrawn="1"/>
          </p:nvSpPr>
          <p:spPr bwMode="auto">
            <a:xfrm>
              <a:off x="8729663" y="3851275"/>
              <a:ext cx="98425" cy="100012"/>
            </a:xfrm>
            <a:prstGeom prst="ellipse">
              <a:avLst/>
            </a:prstGeom>
            <a:noFill/>
            <a:ln w="31750" cap="flat">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hasCustomPrompt="1"/>
          </p:nvPr>
        </p:nvSpPr>
        <p:spPr>
          <a:xfrm>
            <a:off x="361950" y="361950"/>
            <a:ext cx="4402137" cy="2201376"/>
          </a:xfrm>
        </p:spPr>
        <p:txBody>
          <a:bodyPr anchor="b" anchorCtr="0">
            <a:noAutofit/>
          </a:bodyPr>
          <a:lstStyle>
            <a:lvl1pPr algn="l" fontAlgn="b">
              <a:lnSpc>
                <a:spcPct val="100000"/>
              </a:lnSpc>
              <a:defRPr sz="3800">
                <a:solidFill>
                  <a:schemeClr val="bg1"/>
                </a:solidFill>
              </a:defRPr>
            </a:lvl1pPr>
          </a:lstStyle>
          <a:p>
            <a:r>
              <a:rPr lang="en-US" dirty="0"/>
              <a:t>Title with multiple </a:t>
            </a:r>
            <a:br>
              <a:rPr lang="en-US" dirty="0"/>
            </a:br>
            <a:r>
              <a:rPr lang="en-US" dirty="0"/>
              <a:t>lines here</a:t>
            </a:r>
          </a:p>
        </p:txBody>
      </p:sp>
      <p:sp>
        <p:nvSpPr>
          <p:cNvPr id="3" name="Subtitle 2"/>
          <p:cNvSpPr>
            <a:spLocks noGrp="1"/>
          </p:cNvSpPr>
          <p:nvPr>
            <p:ph type="subTitle" idx="1" hasCustomPrompt="1"/>
          </p:nvPr>
        </p:nvSpPr>
        <p:spPr>
          <a:xfrm>
            <a:off x="377064" y="2682889"/>
            <a:ext cx="4242562" cy="1153319"/>
          </a:xfrm>
        </p:spPr>
        <p:txBody>
          <a:bodyPr tIns="0" anchor="t">
            <a:noAutofit/>
          </a:bodyPr>
          <a:lstStyle>
            <a:lvl1pPr marL="0" indent="0" algn="l">
              <a:buNone/>
              <a:defRPr sz="2000">
                <a:ln>
                  <a:noFill/>
                </a:ln>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Date/subtitle goes here</a:t>
            </a:r>
          </a:p>
        </p:txBody>
      </p:sp>
      <p:sp>
        <p:nvSpPr>
          <p:cNvPr id="17" name="Text Placeholder 16">
            <a:extLst>
              <a:ext uri="{FF2B5EF4-FFF2-40B4-BE49-F238E27FC236}">
                <a16:creationId xmlns:a16="http://schemas.microsoft.com/office/drawing/2014/main" id="{53F3D094-8507-4675-9425-D7CCB291279A}"/>
              </a:ext>
            </a:extLst>
          </p:cNvPr>
          <p:cNvSpPr>
            <a:spLocks noGrp="1"/>
          </p:cNvSpPr>
          <p:nvPr>
            <p:ph type="body" sz="quarter" idx="10" hasCustomPrompt="1"/>
          </p:nvPr>
        </p:nvSpPr>
        <p:spPr>
          <a:xfrm>
            <a:off x="361875" y="4953000"/>
            <a:ext cx="4019626" cy="790575"/>
          </a:xfrm>
        </p:spPr>
        <p:txBody>
          <a:bodyPr/>
          <a:lstStyle>
            <a:lvl1pPr marL="0" indent="0">
              <a:spcBef>
                <a:spcPts val="0"/>
              </a:spcBef>
              <a:buNone/>
              <a:defRPr>
                <a:solidFill>
                  <a:schemeClr val="bg1"/>
                </a:solidFill>
              </a:defRPr>
            </a:lvl1pPr>
          </a:lstStyle>
          <a:p>
            <a:pPr lvl="0"/>
            <a:r>
              <a:rPr lang="en-US" dirty="0"/>
              <a:t>Name goes here</a:t>
            </a:r>
            <a:br>
              <a:rPr lang="en-US" dirty="0"/>
            </a:br>
            <a:r>
              <a:rPr lang="en-US" dirty="0"/>
              <a:t>Position goes here</a:t>
            </a:r>
          </a:p>
        </p:txBody>
      </p:sp>
      <p:sp>
        <p:nvSpPr>
          <p:cNvPr id="12" name="Freeform 5">
            <a:extLst>
              <a:ext uri="{FF2B5EF4-FFF2-40B4-BE49-F238E27FC236}">
                <a16:creationId xmlns:a16="http://schemas.microsoft.com/office/drawing/2014/main" id="{4D4D4EAC-2D01-4ED7-90E4-A8C115E12CBD}"/>
              </a:ext>
            </a:extLst>
          </p:cNvPr>
          <p:cNvSpPr>
            <a:spLocks noEditPoints="1"/>
          </p:cNvSpPr>
          <p:nvPr userDrawn="1"/>
        </p:nvSpPr>
        <p:spPr bwMode="auto">
          <a:xfrm>
            <a:off x="4101874" y="-3175"/>
            <a:ext cx="5530235" cy="6861176"/>
          </a:xfrm>
          <a:custGeom>
            <a:avLst/>
            <a:gdLst>
              <a:gd name="T0" fmla="*/ 738 w 1934"/>
              <a:gd name="T1" fmla="*/ 2360 h 2400"/>
              <a:gd name="T2" fmla="*/ 737 w 1934"/>
              <a:gd name="T3" fmla="*/ 2364 h 2400"/>
              <a:gd name="T4" fmla="*/ 729 w 1934"/>
              <a:gd name="T5" fmla="*/ 2364 h 2400"/>
              <a:gd name="T6" fmla="*/ 725 w 1934"/>
              <a:gd name="T7" fmla="*/ 2384 h 2400"/>
              <a:gd name="T8" fmla="*/ 722 w 1934"/>
              <a:gd name="T9" fmla="*/ 2384 h 2400"/>
              <a:gd name="T10" fmla="*/ 725 w 1934"/>
              <a:gd name="T11" fmla="*/ 2364 h 2400"/>
              <a:gd name="T12" fmla="*/ 718 w 1934"/>
              <a:gd name="T13" fmla="*/ 2364 h 2400"/>
              <a:gd name="T14" fmla="*/ 718 w 1934"/>
              <a:gd name="T15" fmla="*/ 2360 h 2400"/>
              <a:gd name="T16" fmla="*/ 738 w 1934"/>
              <a:gd name="T17" fmla="*/ 2360 h 2400"/>
              <a:gd name="T18" fmla="*/ 763 w 1934"/>
              <a:gd name="T19" fmla="*/ 2360 h 2400"/>
              <a:gd name="T20" fmla="*/ 752 w 1934"/>
              <a:gd name="T21" fmla="*/ 2374 h 2400"/>
              <a:gd name="T22" fmla="*/ 745 w 1934"/>
              <a:gd name="T23" fmla="*/ 2360 h 2400"/>
              <a:gd name="T24" fmla="*/ 742 w 1934"/>
              <a:gd name="T25" fmla="*/ 2360 h 2400"/>
              <a:gd name="T26" fmla="*/ 737 w 1934"/>
              <a:gd name="T27" fmla="*/ 2384 h 2400"/>
              <a:gd name="T28" fmla="*/ 741 w 1934"/>
              <a:gd name="T29" fmla="*/ 2384 h 2400"/>
              <a:gd name="T30" fmla="*/ 744 w 1934"/>
              <a:gd name="T31" fmla="*/ 2367 h 2400"/>
              <a:gd name="T32" fmla="*/ 750 w 1934"/>
              <a:gd name="T33" fmla="*/ 2379 h 2400"/>
              <a:gd name="T34" fmla="*/ 752 w 1934"/>
              <a:gd name="T35" fmla="*/ 2379 h 2400"/>
              <a:gd name="T36" fmla="*/ 762 w 1934"/>
              <a:gd name="T37" fmla="*/ 2367 h 2400"/>
              <a:gd name="T38" fmla="*/ 758 w 1934"/>
              <a:gd name="T39" fmla="*/ 2384 h 2400"/>
              <a:gd name="T40" fmla="*/ 762 w 1934"/>
              <a:gd name="T41" fmla="*/ 2384 h 2400"/>
              <a:gd name="T42" fmla="*/ 767 w 1934"/>
              <a:gd name="T43" fmla="*/ 2360 h 2400"/>
              <a:gd name="T44" fmla="*/ 763 w 1934"/>
              <a:gd name="T45" fmla="*/ 2360 h 2400"/>
              <a:gd name="T46" fmla="*/ 1535 w 1934"/>
              <a:gd name="T47" fmla="*/ 0 h 2400"/>
              <a:gd name="T48" fmla="*/ 971 w 1934"/>
              <a:gd name="T49" fmla="*/ 523 h 2400"/>
              <a:gd name="T50" fmla="*/ 1070 w 1934"/>
              <a:gd name="T51" fmla="*/ 0 h 2400"/>
              <a:gd name="T52" fmla="*/ 457 w 1934"/>
              <a:gd name="T53" fmla="*/ 0 h 2400"/>
              <a:gd name="T54" fmla="*/ 0 w 1934"/>
              <a:gd name="T55" fmla="*/ 2400 h 2400"/>
              <a:gd name="T56" fmla="*/ 697 w 1934"/>
              <a:gd name="T57" fmla="*/ 2400 h 2400"/>
              <a:gd name="T58" fmla="*/ 885 w 1934"/>
              <a:gd name="T59" fmla="*/ 1410 h 2400"/>
              <a:gd name="T60" fmla="*/ 1807 w 1934"/>
              <a:gd name="T61" fmla="*/ 666 h 2400"/>
              <a:gd name="T62" fmla="*/ 1934 w 1934"/>
              <a:gd name="T63" fmla="*/ 0 h 2400"/>
              <a:gd name="T64" fmla="*/ 1535 w 1934"/>
              <a:gd name="T65" fmla="*/ 0 h 2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34" h="2400">
                <a:moveTo>
                  <a:pt x="738" y="2360"/>
                </a:moveTo>
                <a:cubicBezTo>
                  <a:pt x="737" y="2364"/>
                  <a:pt x="737" y="2364"/>
                  <a:pt x="737" y="2364"/>
                </a:cubicBezTo>
                <a:cubicBezTo>
                  <a:pt x="729" y="2364"/>
                  <a:pt x="729" y="2364"/>
                  <a:pt x="729" y="2364"/>
                </a:cubicBezTo>
                <a:cubicBezTo>
                  <a:pt x="725" y="2384"/>
                  <a:pt x="725" y="2384"/>
                  <a:pt x="725" y="2384"/>
                </a:cubicBezTo>
                <a:cubicBezTo>
                  <a:pt x="722" y="2384"/>
                  <a:pt x="722" y="2384"/>
                  <a:pt x="722" y="2384"/>
                </a:cubicBezTo>
                <a:cubicBezTo>
                  <a:pt x="725" y="2364"/>
                  <a:pt x="725" y="2364"/>
                  <a:pt x="725" y="2364"/>
                </a:cubicBezTo>
                <a:cubicBezTo>
                  <a:pt x="718" y="2364"/>
                  <a:pt x="718" y="2364"/>
                  <a:pt x="718" y="2364"/>
                </a:cubicBezTo>
                <a:cubicBezTo>
                  <a:pt x="718" y="2360"/>
                  <a:pt x="718" y="2360"/>
                  <a:pt x="718" y="2360"/>
                </a:cubicBezTo>
                <a:lnTo>
                  <a:pt x="738" y="2360"/>
                </a:lnTo>
                <a:close/>
                <a:moveTo>
                  <a:pt x="763" y="2360"/>
                </a:moveTo>
                <a:cubicBezTo>
                  <a:pt x="752" y="2374"/>
                  <a:pt x="752" y="2374"/>
                  <a:pt x="752" y="2374"/>
                </a:cubicBezTo>
                <a:cubicBezTo>
                  <a:pt x="745" y="2360"/>
                  <a:pt x="745" y="2360"/>
                  <a:pt x="745" y="2360"/>
                </a:cubicBezTo>
                <a:cubicBezTo>
                  <a:pt x="742" y="2360"/>
                  <a:pt x="742" y="2360"/>
                  <a:pt x="742" y="2360"/>
                </a:cubicBezTo>
                <a:cubicBezTo>
                  <a:pt x="737" y="2384"/>
                  <a:pt x="737" y="2384"/>
                  <a:pt x="737" y="2384"/>
                </a:cubicBezTo>
                <a:cubicBezTo>
                  <a:pt x="741" y="2384"/>
                  <a:pt x="741" y="2384"/>
                  <a:pt x="741" y="2384"/>
                </a:cubicBezTo>
                <a:cubicBezTo>
                  <a:pt x="744" y="2367"/>
                  <a:pt x="744" y="2367"/>
                  <a:pt x="744" y="2367"/>
                </a:cubicBezTo>
                <a:cubicBezTo>
                  <a:pt x="750" y="2379"/>
                  <a:pt x="750" y="2379"/>
                  <a:pt x="750" y="2379"/>
                </a:cubicBezTo>
                <a:cubicBezTo>
                  <a:pt x="752" y="2379"/>
                  <a:pt x="752" y="2379"/>
                  <a:pt x="752" y="2379"/>
                </a:cubicBezTo>
                <a:cubicBezTo>
                  <a:pt x="762" y="2367"/>
                  <a:pt x="762" y="2367"/>
                  <a:pt x="762" y="2367"/>
                </a:cubicBezTo>
                <a:cubicBezTo>
                  <a:pt x="758" y="2384"/>
                  <a:pt x="758" y="2384"/>
                  <a:pt x="758" y="2384"/>
                </a:cubicBezTo>
                <a:cubicBezTo>
                  <a:pt x="762" y="2384"/>
                  <a:pt x="762" y="2384"/>
                  <a:pt x="762" y="2384"/>
                </a:cubicBezTo>
                <a:cubicBezTo>
                  <a:pt x="767" y="2360"/>
                  <a:pt x="767" y="2360"/>
                  <a:pt x="767" y="2360"/>
                </a:cubicBezTo>
                <a:lnTo>
                  <a:pt x="763" y="2360"/>
                </a:lnTo>
                <a:close/>
                <a:moveTo>
                  <a:pt x="1535" y="0"/>
                </a:moveTo>
                <a:cubicBezTo>
                  <a:pt x="1283" y="89"/>
                  <a:pt x="1078" y="279"/>
                  <a:pt x="971" y="523"/>
                </a:cubicBezTo>
                <a:cubicBezTo>
                  <a:pt x="1070" y="0"/>
                  <a:pt x="1070" y="0"/>
                  <a:pt x="1070" y="0"/>
                </a:cubicBezTo>
                <a:cubicBezTo>
                  <a:pt x="457" y="0"/>
                  <a:pt x="457" y="0"/>
                  <a:pt x="457" y="0"/>
                </a:cubicBezTo>
                <a:cubicBezTo>
                  <a:pt x="0" y="2400"/>
                  <a:pt x="0" y="2400"/>
                  <a:pt x="0" y="2400"/>
                </a:cubicBezTo>
                <a:cubicBezTo>
                  <a:pt x="697" y="2400"/>
                  <a:pt x="697" y="2400"/>
                  <a:pt x="697" y="2400"/>
                </a:cubicBezTo>
                <a:cubicBezTo>
                  <a:pt x="885" y="1410"/>
                  <a:pt x="885" y="1410"/>
                  <a:pt x="885" y="1410"/>
                </a:cubicBezTo>
                <a:cubicBezTo>
                  <a:pt x="996" y="827"/>
                  <a:pt x="1331" y="593"/>
                  <a:pt x="1807" y="666"/>
                </a:cubicBezTo>
                <a:cubicBezTo>
                  <a:pt x="1934" y="0"/>
                  <a:pt x="1934" y="0"/>
                  <a:pt x="1934" y="0"/>
                </a:cubicBezTo>
                <a:lnTo>
                  <a:pt x="1535"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5">
            <a:extLst>
              <a:ext uri="{FF2B5EF4-FFF2-40B4-BE49-F238E27FC236}">
                <a16:creationId xmlns:a16="http://schemas.microsoft.com/office/drawing/2014/main" id="{A25542D3-A1FA-44F5-8144-E2D67FB57A43}"/>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1" name="Group 20">
            <a:extLst>
              <a:ext uri="{FF2B5EF4-FFF2-40B4-BE49-F238E27FC236}">
                <a16:creationId xmlns:a16="http://schemas.microsoft.com/office/drawing/2014/main" id="{1C4E03E2-DA8A-42D7-8DB2-4A5E77E91B66}"/>
              </a:ext>
            </a:extLst>
          </p:cNvPr>
          <p:cNvGrpSpPr/>
          <p:nvPr userDrawn="1"/>
        </p:nvGrpSpPr>
        <p:grpSpPr>
          <a:xfrm>
            <a:off x="10241279" y="5808617"/>
            <a:ext cx="1455289" cy="742043"/>
            <a:chOff x="6551613" y="3198813"/>
            <a:chExt cx="5856287" cy="2986087"/>
          </a:xfrm>
          <a:solidFill>
            <a:schemeClr val="bg1"/>
          </a:solidFill>
        </p:grpSpPr>
        <p:sp>
          <p:nvSpPr>
            <p:cNvPr id="31" name="Freeform 5">
              <a:extLst>
                <a:ext uri="{FF2B5EF4-FFF2-40B4-BE49-F238E27FC236}">
                  <a16:creationId xmlns:a16="http://schemas.microsoft.com/office/drawing/2014/main" id="{37A60866-FECF-4D2D-8171-16CC47A44A50}"/>
                </a:ext>
              </a:extLst>
            </p:cNvPr>
            <p:cNvSpPr>
              <a:spLocks/>
            </p:cNvSpPr>
            <p:nvPr/>
          </p:nvSpPr>
          <p:spPr bwMode="auto">
            <a:xfrm>
              <a:off x="6559550" y="3346450"/>
              <a:ext cx="822325" cy="1155700"/>
            </a:xfrm>
            <a:custGeom>
              <a:avLst/>
              <a:gdLst>
                <a:gd name="T0" fmla="*/ 209 w 218"/>
                <a:gd name="T1" fmla="*/ 36 h 306"/>
                <a:gd name="T2" fmla="*/ 181 w 218"/>
                <a:gd name="T3" fmla="*/ 68 h 306"/>
                <a:gd name="T4" fmla="*/ 115 w 218"/>
                <a:gd name="T5" fmla="*/ 42 h 306"/>
                <a:gd name="T6" fmla="*/ 70 w 218"/>
                <a:gd name="T7" fmla="*/ 77 h 306"/>
                <a:gd name="T8" fmla="*/ 130 w 218"/>
                <a:gd name="T9" fmla="*/ 123 h 306"/>
                <a:gd name="T10" fmla="*/ 218 w 218"/>
                <a:gd name="T11" fmla="*/ 216 h 306"/>
                <a:gd name="T12" fmla="*/ 106 w 218"/>
                <a:gd name="T13" fmla="*/ 306 h 306"/>
                <a:gd name="T14" fmla="*/ 0 w 218"/>
                <a:gd name="T15" fmla="*/ 266 h 306"/>
                <a:gd name="T16" fmla="*/ 29 w 218"/>
                <a:gd name="T17" fmla="*/ 233 h 306"/>
                <a:gd name="T18" fmla="*/ 105 w 218"/>
                <a:gd name="T19" fmla="*/ 263 h 306"/>
                <a:gd name="T20" fmla="*/ 159 w 218"/>
                <a:gd name="T21" fmla="*/ 219 h 306"/>
                <a:gd name="T22" fmla="*/ 101 w 218"/>
                <a:gd name="T23" fmla="*/ 169 h 306"/>
                <a:gd name="T24" fmla="*/ 12 w 218"/>
                <a:gd name="T25" fmla="*/ 81 h 306"/>
                <a:gd name="T26" fmla="*/ 112 w 218"/>
                <a:gd name="T27" fmla="*/ 0 h 306"/>
                <a:gd name="T28" fmla="*/ 209 w 218"/>
                <a:gd name="T29" fmla="*/ 3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8" h="306">
                  <a:moveTo>
                    <a:pt x="209" y="36"/>
                  </a:moveTo>
                  <a:cubicBezTo>
                    <a:pt x="181" y="68"/>
                    <a:pt x="181" y="68"/>
                    <a:pt x="181" y="68"/>
                  </a:cubicBezTo>
                  <a:cubicBezTo>
                    <a:pt x="160" y="50"/>
                    <a:pt x="140" y="42"/>
                    <a:pt x="115" y="42"/>
                  </a:cubicBezTo>
                  <a:cubicBezTo>
                    <a:pt x="89" y="42"/>
                    <a:pt x="70" y="54"/>
                    <a:pt x="70" y="77"/>
                  </a:cubicBezTo>
                  <a:cubicBezTo>
                    <a:pt x="70" y="99"/>
                    <a:pt x="81" y="108"/>
                    <a:pt x="130" y="123"/>
                  </a:cubicBezTo>
                  <a:cubicBezTo>
                    <a:pt x="182" y="139"/>
                    <a:pt x="218" y="161"/>
                    <a:pt x="218" y="216"/>
                  </a:cubicBezTo>
                  <a:cubicBezTo>
                    <a:pt x="218" y="269"/>
                    <a:pt x="176" y="306"/>
                    <a:pt x="106" y="306"/>
                  </a:cubicBezTo>
                  <a:cubicBezTo>
                    <a:pt x="59" y="306"/>
                    <a:pt x="24" y="290"/>
                    <a:pt x="0" y="266"/>
                  </a:cubicBezTo>
                  <a:cubicBezTo>
                    <a:pt x="29" y="233"/>
                    <a:pt x="29" y="233"/>
                    <a:pt x="29" y="233"/>
                  </a:cubicBezTo>
                  <a:cubicBezTo>
                    <a:pt x="51" y="252"/>
                    <a:pt x="74" y="263"/>
                    <a:pt x="105" y="263"/>
                  </a:cubicBezTo>
                  <a:cubicBezTo>
                    <a:pt x="136" y="263"/>
                    <a:pt x="159" y="248"/>
                    <a:pt x="159" y="219"/>
                  </a:cubicBezTo>
                  <a:cubicBezTo>
                    <a:pt x="159" y="194"/>
                    <a:pt x="147" y="183"/>
                    <a:pt x="101" y="169"/>
                  </a:cubicBezTo>
                  <a:cubicBezTo>
                    <a:pt x="39" y="150"/>
                    <a:pt x="12" y="125"/>
                    <a:pt x="12" y="81"/>
                  </a:cubicBezTo>
                  <a:cubicBezTo>
                    <a:pt x="12" y="32"/>
                    <a:pt x="54" y="0"/>
                    <a:pt x="112" y="0"/>
                  </a:cubicBezTo>
                  <a:cubicBezTo>
                    <a:pt x="155" y="0"/>
                    <a:pt x="184" y="12"/>
                    <a:pt x="209"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6">
              <a:extLst>
                <a:ext uri="{FF2B5EF4-FFF2-40B4-BE49-F238E27FC236}">
                  <a16:creationId xmlns:a16="http://schemas.microsoft.com/office/drawing/2014/main" id="{DB0869E9-D9B8-461A-B388-42851680D124}"/>
                </a:ext>
              </a:extLst>
            </p:cNvPr>
            <p:cNvSpPr>
              <a:spLocks noEditPoints="1"/>
            </p:cNvSpPr>
            <p:nvPr/>
          </p:nvSpPr>
          <p:spPr bwMode="auto">
            <a:xfrm>
              <a:off x="7456488" y="3603625"/>
              <a:ext cx="800100" cy="898525"/>
            </a:xfrm>
            <a:custGeom>
              <a:avLst/>
              <a:gdLst>
                <a:gd name="T0" fmla="*/ 212 w 212"/>
                <a:gd name="T1" fmla="*/ 119 h 238"/>
                <a:gd name="T2" fmla="*/ 106 w 212"/>
                <a:gd name="T3" fmla="*/ 238 h 238"/>
                <a:gd name="T4" fmla="*/ 0 w 212"/>
                <a:gd name="T5" fmla="*/ 119 h 238"/>
                <a:gd name="T6" fmla="*/ 106 w 212"/>
                <a:gd name="T7" fmla="*/ 0 h 238"/>
                <a:gd name="T8" fmla="*/ 212 w 212"/>
                <a:gd name="T9" fmla="*/ 119 h 238"/>
                <a:gd name="T10" fmla="*/ 57 w 212"/>
                <a:gd name="T11" fmla="*/ 119 h 238"/>
                <a:gd name="T12" fmla="*/ 106 w 212"/>
                <a:gd name="T13" fmla="*/ 197 h 238"/>
                <a:gd name="T14" fmla="*/ 154 w 212"/>
                <a:gd name="T15" fmla="*/ 119 h 238"/>
                <a:gd name="T16" fmla="*/ 106 w 212"/>
                <a:gd name="T17" fmla="*/ 42 h 238"/>
                <a:gd name="T18" fmla="*/ 57 w 212"/>
                <a:gd name="T19"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38">
                  <a:moveTo>
                    <a:pt x="212" y="119"/>
                  </a:moveTo>
                  <a:cubicBezTo>
                    <a:pt x="212" y="190"/>
                    <a:pt x="172" y="238"/>
                    <a:pt x="106" y="238"/>
                  </a:cubicBezTo>
                  <a:cubicBezTo>
                    <a:pt x="40" y="238"/>
                    <a:pt x="0" y="193"/>
                    <a:pt x="0" y="119"/>
                  </a:cubicBezTo>
                  <a:cubicBezTo>
                    <a:pt x="0" y="48"/>
                    <a:pt x="40" y="0"/>
                    <a:pt x="106" y="0"/>
                  </a:cubicBezTo>
                  <a:cubicBezTo>
                    <a:pt x="173" y="0"/>
                    <a:pt x="212" y="46"/>
                    <a:pt x="212" y="119"/>
                  </a:cubicBezTo>
                  <a:moveTo>
                    <a:pt x="57" y="119"/>
                  </a:moveTo>
                  <a:cubicBezTo>
                    <a:pt x="57" y="173"/>
                    <a:pt x="74" y="197"/>
                    <a:pt x="106" y="197"/>
                  </a:cubicBezTo>
                  <a:cubicBezTo>
                    <a:pt x="138" y="197"/>
                    <a:pt x="154" y="173"/>
                    <a:pt x="154" y="119"/>
                  </a:cubicBezTo>
                  <a:cubicBezTo>
                    <a:pt x="154" y="66"/>
                    <a:pt x="138" y="42"/>
                    <a:pt x="106" y="42"/>
                  </a:cubicBezTo>
                  <a:cubicBezTo>
                    <a:pt x="74" y="42"/>
                    <a:pt x="57" y="66"/>
                    <a:pt x="57" y="1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7">
              <a:extLst>
                <a:ext uri="{FF2B5EF4-FFF2-40B4-BE49-F238E27FC236}">
                  <a16:creationId xmlns:a16="http://schemas.microsoft.com/office/drawing/2014/main" id="{5516B15F-6D15-4884-81E7-1C64149C89A6}"/>
                </a:ext>
              </a:extLst>
            </p:cNvPr>
            <p:cNvSpPr>
              <a:spLocks/>
            </p:cNvSpPr>
            <p:nvPr/>
          </p:nvSpPr>
          <p:spPr bwMode="auto">
            <a:xfrm>
              <a:off x="8369300" y="3267075"/>
              <a:ext cx="342900" cy="1235075"/>
            </a:xfrm>
            <a:custGeom>
              <a:avLst/>
              <a:gdLst>
                <a:gd name="T0" fmla="*/ 0 w 91"/>
                <a:gd name="T1" fmla="*/ 269 h 327"/>
                <a:gd name="T2" fmla="*/ 0 w 91"/>
                <a:gd name="T3" fmla="*/ 6 h 327"/>
                <a:gd name="T4" fmla="*/ 54 w 91"/>
                <a:gd name="T5" fmla="*/ 0 h 327"/>
                <a:gd name="T6" fmla="*/ 54 w 91"/>
                <a:gd name="T7" fmla="*/ 268 h 327"/>
                <a:gd name="T8" fmla="*/ 67 w 91"/>
                <a:gd name="T9" fmla="*/ 283 h 327"/>
                <a:gd name="T10" fmla="*/ 80 w 91"/>
                <a:gd name="T11" fmla="*/ 281 h 327"/>
                <a:gd name="T12" fmla="*/ 91 w 91"/>
                <a:gd name="T13" fmla="*/ 320 h 327"/>
                <a:gd name="T14" fmla="*/ 55 w 91"/>
                <a:gd name="T15" fmla="*/ 327 h 327"/>
                <a:gd name="T16" fmla="*/ 0 w 91"/>
                <a:gd name="T17" fmla="*/ 269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327">
                  <a:moveTo>
                    <a:pt x="0" y="269"/>
                  </a:moveTo>
                  <a:cubicBezTo>
                    <a:pt x="0" y="6"/>
                    <a:pt x="0" y="6"/>
                    <a:pt x="0" y="6"/>
                  </a:cubicBezTo>
                  <a:cubicBezTo>
                    <a:pt x="54" y="0"/>
                    <a:pt x="54" y="0"/>
                    <a:pt x="54" y="0"/>
                  </a:cubicBezTo>
                  <a:cubicBezTo>
                    <a:pt x="54" y="268"/>
                    <a:pt x="54" y="268"/>
                    <a:pt x="54" y="268"/>
                  </a:cubicBezTo>
                  <a:cubicBezTo>
                    <a:pt x="54" y="278"/>
                    <a:pt x="58" y="283"/>
                    <a:pt x="67" y="283"/>
                  </a:cubicBezTo>
                  <a:cubicBezTo>
                    <a:pt x="72" y="283"/>
                    <a:pt x="76" y="283"/>
                    <a:pt x="80" y="281"/>
                  </a:cubicBezTo>
                  <a:cubicBezTo>
                    <a:pt x="91" y="320"/>
                    <a:pt x="91" y="320"/>
                    <a:pt x="91" y="320"/>
                  </a:cubicBezTo>
                  <a:cubicBezTo>
                    <a:pt x="82" y="324"/>
                    <a:pt x="69" y="327"/>
                    <a:pt x="55" y="327"/>
                  </a:cubicBezTo>
                  <a:cubicBezTo>
                    <a:pt x="20" y="327"/>
                    <a:pt x="0" y="306"/>
                    <a:pt x="0" y="26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8">
              <a:extLst>
                <a:ext uri="{FF2B5EF4-FFF2-40B4-BE49-F238E27FC236}">
                  <a16:creationId xmlns:a16="http://schemas.microsoft.com/office/drawing/2014/main" id="{908EC66E-62FD-42A0-AE0C-04A856217F59}"/>
                </a:ext>
              </a:extLst>
            </p:cNvPr>
            <p:cNvSpPr>
              <a:spLocks/>
            </p:cNvSpPr>
            <p:nvPr/>
          </p:nvSpPr>
          <p:spPr bwMode="auto">
            <a:xfrm>
              <a:off x="8640763" y="3630613"/>
              <a:ext cx="803275" cy="849312"/>
            </a:xfrm>
            <a:custGeom>
              <a:avLst/>
              <a:gdLst>
                <a:gd name="T0" fmla="*/ 330 w 506"/>
                <a:gd name="T1" fmla="*/ 535 h 535"/>
                <a:gd name="T2" fmla="*/ 176 w 506"/>
                <a:gd name="T3" fmla="*/ 535 h 535"/>
                <a:gd name="T4" fmla="*/ 0 w 506"/>
                <a:gd name="T5" fmla="*/ 0 h 535"/>
                <a:gd name="T6" fmla="*/ 140 w 506"/>
                <a:gd name="T7" fmla="*/ 0 h 535"/>
                <a:gd name="T8" fmla="*/ 254 w 506"/>
                <a:gd name="T9" fmla="*/ 430 h 535"/>
                <a:gd name="T10" fmla="*/ 371 w 506"/>
                <a:gd name="T11" fmla="*/ 0 h 535"/>
                <a:gd name="T12" fmla="*/ 506 w 506"/>
                <a:gd name="T13" fmla="*/ 0 h 535"/>
                <a:gd name="T14" fmla="*/ 330 w 506"/>
                <a:gd name="T15" fmla="*/ 535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6" h="535">
                  <a:moveTo>
                    <a:pt x="330" y="535"/>
                  </a:moveTo>
                  <a:lnTo>
                    <a:pt x="176" y="535"/>
                  </a:lnTo>
                  <a:lnTo>
                    <a:pt x="0" y="0"/>
                  </a:lnTo>
                  <a:lnTo>
                    <a:pt x="140" y="0"/>
                  </a:lnTo>
                  <a:lnTo>
                    <a:pt x="254" y="430"/>
                  </a:lnTo>
                  <a:lnTo>
                    <a:pt x="371" y="0"/>
                  </a:lnTo>
                  <a:lnTo>
                    <a:pt x="506" y="0"/>
                  </a:lnTo>
                  <a:lnTo>
                    <a:pt x="330" y="5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9">
              <a:extLst>
                <a:ext uri="{FF2B5EF4-FFF2-40B4-BE49-F238E27FC236}">
                  <a16:creationId xmlns:a16="http://schemas.microsoft.com/office/drawing/2014/main" id="{664895D0-502D-4FEA-8F0C-5907DB90C827}"/>
                </a:ext>
              </a:extLst>
            </p:cNvPr>
            <p:cNvSpPr>
              <a:spLocks noEditPoints="1"/>
            </p:cNvSpPr>
            <p:nvPr/>
          </p:nvSpPr>
          <p:spPr bwMode="auto">
            <a:xfrm>
              <a:off x="9471025" y="3198813"/>
              <a:ext cx="255587" cy="1281112"/>
            </a:xfrm>
            <a:custGeom>
              <a:avLst/>
              <a:gdLst>
                <a:gd name="T0" fmla="*/ 68 w 68"/>
                <a:gd name="T1" fmla="*/ 33 h 339"/>
                <a:gd name="T2" fmla="*/ 34 w 68"/>
                <a:gd name="T3" fmla="*/ 66 h 339"/>
                <a:gd name="T4" fmla="*/ 0 w 68"/>
                <a:gd name="T5" fmla="*/ 33 h 339"/>
                <a:gd name="T6" fmla="*/ 34 w 68"/>
                <a:gd name="T7" fmla="*/ 0 h 339"/>
                <a:gd name="T8" fmla="*/ 68 w 68"/>
                <a:gd name="T9" fmla="*/ 33 h 339"/>
                <a:gd name="T10" fmla="*/ 62 w 68"/>
                <a:gd name="T11" fmla="*/ 339 h 339"/>
                <a:gd name="T12" fmla="*/ 7 w 68"/>
                <a:gd name="T13" fmla="*/ 339 h 339"/>
                <a:gd name="T14" fmla="*/ 7 w 68"/>
                <a:gd name="T15" fmla="*/ 114 h 339"/>
                <a:gd name="T16" fmla="*/ 62 w 68"/>
                <a:gd name="T17" fmla="*/ 114 h 339"/>
                <a:gd name="T18" fmla="*/ 62 w 68"/>
                <a:gd name="T19"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339">
                  <a:moveTo>
                    <a:pt x="68" y="33"/>
                  </a:moveTo>
                  <a:cubicBezTo>
                    <a:pt x="68" y="51"/>
                    <a:pt x="54" y="66"/>
                    <a:pt x="34" y="66"/>
                  </a:cubicBezTo>
                  <a:cubicBezTo>
                    <a:pt x="14" y="66"/>
                    <a:pt x="0" y="51"/>
                    <a:pt x="0" y="33"/>
                  </a:cubicBezTo>
                  <a:cubicBezTo>
                    <a:pt x="0" y="14"/>
                    <a:pt x="14" y="0"/>
                    <a:pt x="34" y="0"/>
                  </a:cubicBezTo>
                  <a:cubicBezTo>
                    <a:pt x="54" y="0"/>
                    <a:pt x="68" y="14"/>
                    <a:pt x="68" y="33"/>
                  </a:cubicBezTo>
                  <a:moveTo>
                    <a:pt x="62" y="339"/>
                  </a:moveTo>
                  <a:cubicBezTo>
                    <a:pt x="7" y="339"/>
                    <a:pt x="7" y="339"/>
                    <a:pt x="7" y="339"/>
                  </a:cubicBezTo>
                  <a:cubicBezTo>
                    <a:pt x="7" y="114"/>
                    <a:pt x="7" y="114"/>
                    <a:pt x="7" y="114"/>
                  </a:cubicBezTo>
                  <a:cubicBezTo>
                    <a:pt x="62" y="114"/>
                    <a:pt x="62" y="114"/>
                    <a:pt x="62" y="114"/>
                  </a:cubicBezTo>
                  <a:lnTo>
                    <a:pt x="62" y="3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0">
              <a:extLst>
                <a:ext uri="{FF2B5EF4-FFF2-40B4-BE49-F238E27FC236}">
                  <a16:creationId xmlns:a16="http://schemas.microsoft.com/office/drawing/2014/main" id="{B04DB591-D83E-461C-BF7E-923000ABFD1A}"/>
                </a:ext>
              </a:extLst>
            </p:cNvPr>
            <p:cNvSpPr>
              <a:spLocks/>
            </p:cNvSpPr>
            <p:nvPr/>
          </p:nvSpPr>
          <p:spPr bwMode="auto">
            <a:xfrm>
              <a:off x="9877425" y="3603625"/>
              <a:ext cx="693737" cy="876300"/>
            </a:xfrm>
            <a:custGeom>
              <a:avLst/>
              <a:gdLst>
                <a:gd name="T0" fmla="*/ 184 w 184"/>
                <a:gd name="T1" fmla="*/ 69 h 232"/>
                <a:gd name="T2" fmla="*/ 184 w 184"/>
                <a:gd name="T3" fmla="*/ 232 h 232"/>
                <a:gd name="T4" fmla="*/ 129 w 184"/>
                <a:gd name="T5" fmla="*/ 232 h 232"/>
                <a:gd name="T6" fmla="*/ 129 w 184"/>
                <a:gd name="T7" fmla="*/ 77 h 232"/>
                <a:gd name="T8" fmla="*/ 102 w 184"/>
                <a:gd name="T9" fmla="*/ 41 h 232"/>
                <a:gd name="T10" fmla="*/ 54 w 184"/>
                <a:gd name="T11" fmla="*/ 75 h 232"/>
                <a:gd name="T12" fmla="*/ 54 w 184"/>
                <a:gd name="T13" fmla="*/ 232 h 232"/>
                <a:gd name="T14" fmla="*/ 0 w 184"/>
                <a:gd name="T15" fmla="*/ 232 h 232"/>
                <a:gd name="T16" fmla="*/ 0 w 184"/>
                <a:gd name="T17" fmla="*/ 7 h 232"/>
                <a:gd name="T18" fmla="*/ 47 w 184"/>
                <a:gd name="T19" fmla="*/ 7 h 232"/>
                <a:gd name="T20" fmla="*/ 51 w 184"/>
                <a:gd name="T21" fmla="*/ 36 h 232"/>
                <a:gd name="T22" fmla="*/ 120 w 184"/>
                <a:gd name="T23" fmla="*/ 0 h 232"/>
                <a:gd name="T24" fmla="*/ 184 w 184"/>
                <a:gd name="T25" fmla="*/ 6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32">
                  <a:moveTo>
                    <a:pt x="184" y="69"/>
                  </a:moveTo>
                  <a:cubicBezTo>
                    <a:pt x="184" y="232"/>
                    <a:pt x="184" y="232"/>
                    <a:pt x="184" y="232"/>
                  </a:cubicBezTo>
                  <a:cubicBezTo>
                    <a:pt x="129" y="232"/>
                    <a:pt x="129" y="232"/>
                    <a:pt x="129" y="232"/>
                  </a:cubicBezTo>
                  <a:cubicBezTo>
                    <a:pt x="129" y="77"/>
                    <a:pt x="129" y="77"/>
                    <a:pt x="129" y="77"/>
                  </a:cubicBezTo>
                  <a:cubicBezTo>
                    <a:pt x="129" y="49"/>
                    <a:pt x="119" y="41"/>
                    <a:pt x="102" y="41"/>
                  </a:cubicBezTo>
                  <a:cubicBezTo>
                    <a:pt x="82" y="41"/>
                    <a:pt x="68" y="54"/>
                    <a:pt x="54" y="75"/>
                  </a:cubicBezTo>
                  <a:cubicBezTo>
                    <a:pt x="54" y="232"/>
                    <a:pt x="54" y="232"/>
                    <a:pt x="54" y="232"/>
                  </a:cubicBezTo>
                  <a:cubicBezTo>
                    <a:pt x="0" y="232"/>
                    <a:pt x="0" y="232"/>
                    <a:pt x="0" y="232"/>
                  </a:cubicBezTo>
                  <a:cubicBezTo>
                    <a:pt x="0" y="7"/>
                    <a:pt x="0" y="7"/>
                    <a:pt x="0" y="7"/>
                  </a:cubicBezTo>
                  <a:cubicBezTo>
                    <a:pt x="47" y="7"/>
                    <a:pt x="47" y="7"/>
                    <a:pt x="47" y="7"/>
                  </a:cubicBezTo>
                  <a:cubicBezTo>
                    <a:pt x="51" y="36"/>
                    <a:pt x="51" y="36"/>
                    <a:pt x="51" y="36"/>
                  </a:cubicBezTo>
                  <a:cubicBezTo>
                    <a:pt x="69" y="14"/>
                    <a:pt x="91" y="0"/>
                    <a:pt x="120" y="0"/>
                  </a:cubicBezTo>
                  <a:cubicBezTo>
                    <a:pt x="160" y="0"/>
                    <a:pt x="184" y="26"/>
                    <a:pt x="184" y="6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1">
              <a:extLst>
                <a:ext uri="{FF2B5EF4-FFF2-40B4-BE49-F238E27FC236}">
                  <a16:creationId xmlns:a16="http://schemas.microsoft.com/office/drawing/2014/main" id="{FF7BD106-6C97-469E-B165-E5E3BC438679}"/>
                </a:ext>
              </a:extLst>
            </p:cNvPr>
            <p:cNvSpPr>
              <a:spLocks noEditPoints="1"/>
            </p:cNvSpPr>
            <p:nvPr/>
          </p:nvSpPr>
          <p:spPr bwMode="auto">
            <a:xfrm>
              <a:off x="10628313" y="3509963"/>
              <a:ext cx="836612" cy="1322387"/>
            </a:xfrm>
            <a:custGeom>
              <a:avLst/>
              <a:gdLst>
                <a:gd name="T0" fmla="*/ 222 w 222"/>
                <a:gd name="T1" fmla="*/ 44 h 350"/>
                <a:gd name="T2" fmla="*/ 156 w 222"/>
                <a:gd name="T3" fmla="*/ 51 h 350"/>
                <a:gd name="T4" fmla="*/ 197 w 222"/>
                <a:gd name="T5" fmla="*/ 109 h 350"/>
                <a:gd name="T6" fmla="*/ 107 w 222"/>
                <a:gd name="T7" fmla="*/ 185 h 350"/>
                <a:gd name="T8" fmla="*/ 80 w 222"/>
                <a:gd name="T9" fmla="*/ 182 h 350"/>
                <a:gd name="T10" fmla="*/ 71 w 222"/>
                <a:gd name="T11" fmla="*/ 198 h 350"/>
                <a:gd name="T12" fmla="*/ 98 w 222"/>
                <a:gd name="T13" fmla="*/ 214 h 350"/>
                <a:gd name="T14" fmla="*/ 132 w 222"/>
                <a:gd name="T15" fmla="*/ 214 h 350"/>
                <a:gd name="T16" fmla="*/ 214 w 222"/>
                <a:gd name="T17" fmla="*/ 278 h 350"/>
                <a:gd name="T18" fmla="*/ 102 w 222"/>
                <a:gd name="T19" fmla="*/ 350 h 350"/>
                <a:gd name="T20" fmla="*/ 0 w 222"/>
                <a:gd name="T21" fmla="*/ 279 h 350"/>
                <a:gd name="T22" fmla="*/ 48 w 222"/>
                <a:gd name="T23" fmla="*/ 279 h 350"/>
                <a:gd name="T24" fmla="*/ 103 w 222"/>
                <a:gd name="T25" fmla="*/ 311 h 350"/>
                <a:gd name="T26" fmla="*/ 159 w 222"/>
                <a:gd name="T27" fmla="*/ 281 h 350"/>
                <a:gd name="T28" fmla="*/ 121 w 222"/>
                <a:gd name="T29" fmla="*/ 255 h 350"/>
                <a:gd name="T30" fmla="*/ 87 w 222"/>
                <a:gd name="T31" fmla="*/ 255 h 350"/>
                <a:gd name="T32" fmla="*/ 23 w 222"/>
                <a:gd name="T33" fmla="*/ 211 h 350"/>
                <a:gd name="T34" fmla="*/ 49 w 222"/>
                <a:gd name="T35" fmla="*/ 170 h 350"/>
                <a:gd name="T36" fmla="*/ 10 w 222"/>
                <a:gd name="T37" fmla="*/ 106 h 350"/>
                <a:gd name="T38" fmla="*/ 103 w 222"/>
                <a:gd name="T39" fmla="*/ 25 h 350"/>
                <a:gd name="T40" fmla="*/ 208 w 222"/>
                <a:gd name="T41" fmla="*/ 0 h 350"/>
                <a:gd name="T42" fmla="*/ 222 w 222"/>
                <a:gd name="T43" fmla="*/ 44 h 350"/>
                <a:gd name="T44" fmla="*/ 65 w 222"/>
                <a:gd name="T45" fmla="*/ 105 h 350"/>
                <a:gd name="T46" fmla="*/ 105 w 222"/>
                <a:gd name="T47" fmla="*/ 150 h 350"/>
                <a:gd name="T48" fmla="*/ 145 w 222"/>
                <a:gd name="T49" fmla="*/ 105 h 350"/>
                <a:gd name="T50" fmla="*/ 104 w 222"/>
                <a:gd name="T51" fmla="*/ 62 h 350"/>
                <a:gd name="T52" fmla="*/ 65 w 222"/>
                <a:gd name="T53" fmla="*/ 105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2" h="350">
                  <a:moveTo>
                    <a:pt x="222" y="44"/>
                  </a:moveTo>
                  <a:cubicBezTo>
                    <a:pt x="205" y="50"/>
                    <a:pt x="183" y="51"/>
                    <a:pt x="156" y="51"/>
                  </a:cubicBezTo>
                  <a:cubicBezTo>
                    <a:pt x="184" y="64"/>
                    <a:pt x="197" y="81"/>
                    <a:pt x="197" y="109"/>
                  </a:cubicBezTo>
                  <a:cubicBezTo>
                    <a:pt x="197" y="153"/>
                    <a:pt x="163" y="185"/>
                    <a:pt x="107" y="185"/>
                  </a:cubicBezTo>
                  <a:cubicBezTo>
                    <a:pt x="97" y="185"/>
                    <a:pt x="88" y="184"/>
                    <a:pt x="80" y="182"/>
                  </a:cubicBezTo>
                  <a:cubicBezTo>
                    <a:pt x="74" y="185"/>
                    <a:pt x="71" y="191"/>
                    <a:pt x="71" y="198"/>
                  </a:cubicBezTo>
                  <a:cubicBezTo>
                    <a:pt x="71" y="206"/>
                    <a:pt x="75" y="214"/>
                    <a:pt x="98" y="214"/>
                  </a:cubicBezTo>
                  <a:cubicBezTo>
                    <a:pt x="132" y="214"/>
                    <a:pt x="132" y="214"/>
                    <a:pt x="132" y="214"/>
                  </a:cubicBezTo>
                  <a:cubicBezTo>
                    <a:pt x="182" y="214"/>
                    <a:pt x="214" y="241"/>
                    <a:pt x="214" y="278"/>
                  </a:cubicBezTo>
                  <a:cubicBezTo>
                    <a:pt x="214" y="323"/>
                    <a:pt x="176" y="350"/>
                    <a:pt x="102" y="350"/>
                  </a:cubicBezTo>
                  <a:cubicBezTo>
                    <a:pt x="22" y="350"/>
                    <a:pt x="0" y="324"/>
                    <a:pt x="0" y="279"/>
                  </a:cubicBezTo>
                  <a:cubicBezTo>
                    <a:pt x="48" y="279"/>
                    <a:pt x="48" y="279"/>
                    <a:pt x="48" y="279"/>
                  </a:cubicBezTo>
                  <a:cubicBezTo>
                    <a:pt x="48" y="301"/>
                    <a:pt x="58" y="311"/>
                    <a:pt x="103" y="311"/>
                  </a:cubicBezTo>
                  <a:cubicBezTo>
                    <a:pt x="147" y="311"/>
                    <a:pt x="159" y="299"/>
                    <a:pt x="159" y="281"/>
                  </a:cubicBezTo>
                  <a:cubicBezTo>
                    <a:pt x="159" y="265"/>
                    <a:pt x="146" y="255"/>
                    <a:pt x="121" y="255"/>
                  </a:cubicBezTo>
                  <a:cubicBezTo>
                    <a:pt x="87" y="255"/>
                    <a:pt x="87" y="255"/>
                    <a:pt x="87" y="255"/>
                  </a:cubicBezTo>
                  <a:cubicBezTo>
                    <a:pt x="42" y="255"/>
                    <a:pt x="23" y="235"/>
                    <a:pt x="23" y="211"/>
                  </a:cubicBezTo>
                  <a:cubicBezTo>
                    <a:pt x="23" y="196"/>
                    <a:pt x="33" y="180"/>
                    <a:pt x="49" y="170"/>
                  </a:cubicBezTo>
                  <a:cubicBezTo>
                    <a:pt x="22" y="155"/>
                    <a:pt x="10" y="135"/>
                    <a:pt x="10" y="106"/>
                  </a:cubicBezTo>
                  <a:cubicBezTo>
                    <a:pt x="10" y="57"/>
                    <a:pt x="48" y="25"/>
                    <a:pt x="103" y="25"/>
                  </a:cubicBezTo>
                  <a:cubicBezTo>
                    <a:pt x="156" y="27"/>
                    <a:pt x="181" y="15"/>
                    <a:pt x="208" y="0"/>
                  </a:cubicBezTo>
                  <a:lnTo>
                    <a:pt x="222" y="44"/>
                  </a:lnTo>
                  <a:close/>
                  <a:moveTo>
                    <a:pt x="65" y="105"/>
                  </a:moveTo>
                  <a:cubicBezTo>
                    <a:pt x="65" y="133"/>
                    <a:pt x="79" y="150"/>
                    <a:pt x="105" y="150"/>
                  </a:cubicBezTo>
                  <a:cubicBezTo>
                    <a:pt x="131" y="150"/>
                    <a:pt x="145" y="133"/>
                    <a:pt x="145" y="105"/>
                  </a:cubicBezTo>
                  <a:cubicBezTo>
                    <a:pt x="145" y="76"/>
                    <a:pt x="131" y="62"/>
                    <a:pt x="104" y="62"/>
                  </a:cubicBezTo>
                  <a:cubicBezTo>
                    <a:pt x="79" y="62"/>
                    <a:pt x="65" y="79"/>
                    <a:pt x="65" y="10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2">
              <a:extLst>
                <a:ext uri="{FF2B5EF4-FFF2-40B4-BE49-F238E27FC236}">
                  <a16:creationId xmlns:a16="http://schemas.microsoft.com/office/drawing/2014/main" id="{B17B4220-7207-4CF7-8751-142A75B0E9A1}"/>
                </a:ext>
              </a:extLst>
            </p:cNvPr>
            <p:cNvSpPr>
              <a:spLocks/>
            </p:cNvSpPr>
            <p:nvPr/>
          </p:nvSpPr>
          <p:spPr bwMode="auto">
            <a:xfrm>
              <a:off x="6551613" y="4722813"/>
              <a:ext cx="822325" cy="1109662"/>
            </a:xfrm>
            <a:custGeom>
              <a:avLst/>
              <a:gdLst>
                <a:gd name="T0" fmla="*/ 504 w 518"/>
                <a:gd name="T1" fmla="*/ 107 h 699"/>
                <a:gd name="T2" fmla="*/ 323 w 518"/>
                <a:gd name="T3" fmla="*/ 107 h 699"/>
                <a:gd name="T4" fmla="*/ 323 w 518"/>
                <a:gd name="T5" fmla="*/ 699 h 699"/>
                <a:gd name="T6" fmla="*/ 188 w 518"/>
                <a:gd name="T7" fmla="*/ 699 h 699"/>
                <a:gd name="T8" fmla="*/ 188 w 518"/>
                <a:gd name="T9" fmla="*/ 107 h 699"/>
                <a:gd name="T10" fmla="*/ 0 w 518"/>
                <a:gd name="T11" fmla="*/ 107 h 699"/>
                <a:gd name="T12" fmla="*/ 0 w 518"/>
                <a:gd name="T13" fmla="*/ 0 h 699"/>
                <a:gd name="T14" fmla="*/ 518 w 518"/>
                <a:gd name="T15" fmla="*/ 0 h 699"/>
                <a:gd name="T16" fmla="*/ 504 w 518"/>
                <a:gd name="T17" fmla="*/ 10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8" h="699">
                  <a:moveTo>
                    <a:pt x="504" y="107"/>
                  </a:moveTo>
                  <a:lnTo>
                    <a:pt x="323" y="107"/>
                  </a:lnTo>
                  <a:lnTo>
                    <a:pt x="323" y="699"/>
                  </a:lnTo>
                  <a:lnTo>
                    <a:pt x="188" y="699"/>
                  </a:lnTo>
                  <a:lnTo>
                    <a:pt x="188" y="107"/>
                  </a:lnTo>
                  <a:lnTo>
                    <a:pt x="0" y="107"/>
                  </a:lnTo>
                  <a:lnTo>
                    <a:pt x="0" y="0"/>
                  </a:lnTo>
                  <a:lnTo>
                    <a:pt x="518" y="0"/>
                  </a:lnTo>
                  <a:lnTo>
                    <a:pt x="504"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3">
              <a:extLst>
                <a:ext uri="{FF2B5EF4-FFF2-40B4-BE49-F238E27FC236}">
                  <a16:creationId xmlns:a16="http://schemas.microsoft.com/office/drawing/2014/main" id="{FE37950B-ED27-4FCF-8FED-5F93B8CF9404}"/>
                </a:ext>
              </a:extLst>
            </p:cNvPr>
            <p:cNvSpPr>
              <a:spLocks noEditPoints="1"/>
            </p:cNvSpPr>
            <p:nvPr/>
          </p:nvSpPr>
          <p:spPr bwMode="auto">
            <a:xfrm>
              <a:off x="7227888" y="4959350"/>
              <a:ext cx="798512" cy="896937"/>
            </a:xfrm>
            <a:custGeom>
              <a:avLst/>
              <a:gdLst>
                <a:gd name="T0" fmla="*/ 212 w 212"/>
                <a:gd name="T1" fmla="*/ 118 h 237"/>
                <a:gd name="T2" fmla="*/ 106 w 212"/>
                <a:gd name="T3" fmla="*/ 237 h 237"/>
                <a:gd name="T4" fmla="*/ 0 w 212"/>
                <a:gd name="T5" fmla="*/ 118 h 237"/>
                <a:gd name="T6" fmla="*/ 106 w 212"/>
                <a:gd name="T7" fmla="*/ 0 h 237"/>
                <a:gd name="T8" fmla="*/ 212 w 212"/>
                <a:gd name="T9" fmla="*/ 118 h 237"/>
                <a:gd name="T10" fmla="*/ 57 w 212"/>
                <a:gd name="T11" fmla="*/ 118 h 237"/>
                <a:gd name="T12" fmla="*/ 106 w 212"/>
                <a:gd name="T13" fmla="*/ 196 h 237"/>
                <a:gd name="T14" fmla="*/ 154 w 212"/>
                <a:gd name="T15" fmla="*/ 118 h 237"/>
                <a:gd name="T16" fmla="*/ 106 w 212"/>
                <a:gd name="T17" fmla="*/ 41 h 237"/>
                <a:gd name="T18" fmla="*/ 57 w 212"/>
                <a:gd name="T19" fmla="*/ 11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37">
                  <a:moveTo>
                    <a:pt x="212" y="118"/>
                  </a:moveTo>
                  <a:cubicBezTo>
                    <a:pt x="212" y="189"/>
                    <a:pt x="172" y="237"/>
                    <a:pt x="106" y="237"/>
                  </a:cubicBezTo>
                  <a:cubicBezTo>
                    <a:pt x="39" y="237"/>
                    <a:pt x="0" y="192"/>
                    <a:pt x="0" y="118"/>
                  </a:cubicBezTo>
                  <a:cubicBezTo>
                    <a:pt x="0" y="48"/>
                    <a:pt x="39" y="0"/>
                    <a:pt x="106" y="0"/>
                  </a:cubicBezTo>
                  <a:cubicBezTo>
                    <a:pt x="172" y="0"/>
                    <a:pt x="212" y="45"/>
                    <a:pt x="212" y="118"/>
                  </a:cubicBezTo>
                  <a:moveTo>
                    <a:pt x="57" y="118"/>
                  </a:moveTo>
                  <a:cubicBezTo>
                    <a:pt x="57" y="172"/>
                    <a:pt x="74" y="196"/>
                    <a:pt x="106" y="196"/>
                  </a:cubicBezTo>
                  <a:cubicBezTo>
                    <a:pt x="138" y="196"/>
                    <a:pt x="154" y="172"/>
                    <a:pt x="154" y="118"/>
                  </a:cubicBezTo>
                  <a:cubicBezTo>
                    <a:pt x="154" y="65"/>
                    <a:pt x="138" y="41"/>
                    <a:pt x="106" y="41"/>
                  </a:cubicBezTo>
                  <a:cubicBezTo>
                    <a:pt x="74" y="41"/>
                    <a:pt x="57" y="65"/>
                    <a:pt x="57" y="1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4">
              <a:extLst>
                <a:ext uri="{FF2B5EF4-FFF2-40B4-BE49-F238E27FC236}">
                  <a16:creationId xmlns:a16="http://schemas.microsoft.com/office/drawing/2014/main" id="{B3C53CEF-F487-40A6-962C-62535CC20370}"/>
                </a:ext>
              </a:extLst>
            </p:cNvPr>
            <p:cNvSpPr>
              <a:spLocks noEditPoints="1"/>
            </p:cNvSpPr>
            <p:nvPr/>
          </p:nvSpPr>
          <p:spPr bwMode="auto">
            <a:xfrm>
              <a:off x="8048625" y="4865688"/>
              <a:ext cx="838200" cy="1319212"/>
            </a:xfrm>
            <a:custGeom>
              <a:avLst/>
              <a:gdLst>
                <a:gd name="T0" fmla="*/ 222 w 222"/>
                <a:gd name="T1" fmla="*/ 43 h 349"/>
                <a:gd name="T2" fmla="*/ 157 w 222"/>
                <a:gd name="T3" fmla="*/ 51 h 349"/>
                <a:gd name="T4" fmla="*/ 197 w 222"/>
                <a:gd name="T5" fmla="*/ 109 h 349"/>
                <a:gd name="T6" fmla="*/ 107 w 222"/>
                <a:gd name="T7" fmla="*/ 184 h 349"/>
                <a:gd name="T8" fmla="*/ 80 w 222"/>
                <a:gd name="T9" fmla="*/ 181 h 349"/>
                <a:gd name="T10" fmla="*/ 71 w 222"/>
                <a:gd name="T11" fmla="*/ 197 h 349"/>
                <a:gd name="T12" fmla="*/ 98 w 222"/>
                <a:gd name="T13" fmla="*/ 213 h 349"/>
                <a:gd name="T14" fmla="*/ 132 w 222"/>
                <a:gd name="T15" fmla="*/ 213 h 349"/>
                <a:gd name="T16" fmla="*/ 214 w 222"/>
                <a:gd name="T17" fmla="*/ 277 h 349"/>
                <a:gd name="T18" fmla="*/ 102 w 222"/>
                <a:gd name="T19" fmla="*/ 349 h 349"/>
                <a:gd name="T20" fmla="*/ 0 w 222"/>
                <a:gd name="T21" fmla="*/ 278 h 349"/>
                <a:gd name="T22" fmla="*/ 48 w 222"/>
                <a:gd name="T23" fmla="*/ 278 h 349"/>
                <a:gd name="T24" fmla="*/ 103 w 222"/>
                <a:gd name="T25" fmla="*/ 311 h 349"/>
                <a:gd name="T26" fmla="*/ 159 w 222"/>
                <a:gd name="T27" fmla="*/ 281 h 349"/>
                <a:gd name="T28" fmla="*/ 121 w 222"/>
                <a:gd name="T29" fmla="*/ 254 h 349"/>
                <a:gd name="T30" fmla="*/ 87 w 222"/>
                <a:gd name="T31" fmla="*/ 254 h 349"/>
                <a:gd name="T32" fmla="*/ 23 w 222"/>
                <a:gd name="T33" fmla="*/ 211 h 349"/>
                <a:gd name="T34" fmla="*/ 49 w 222"/>
                <a:gd name="T35" fmla="*/ 169 h 349"/>
                <a:gd name="T36" fmla="*/ 10 w 222"/>
                <a:gd name="T37" fmla="*/ 106 h 349"/>
                <a:gd name="T38" fmla="*/ 103 w 222"/>
                <a:gd name="T39" fmla="*/ 25 h 349"/>
                <a:gd name="T40" fmla="*/ 208 w 222"/>
                <a:gd name="T41" fmla="*/ 0 h 349"/>
                <a:gd name="T42" fmla="*/ 222 w 222"/>
                <a:gd name="T43" fmla="*/ 43 h 349"/>
                <a:gd name="T44" fmla="*/ 65 w 222"/>
                <a:gd name="T45" fmla="*/ 105 h 349"/>
                <a:gd name="T46" fmla="*/ 105 w 222"/>
                <a:gd name="T47" fmla="*/ 149 h 349"/>
                <a:gd name="T48" fmla="*/ 145 w 222"/>
                <a:gd name="T49" fmla="*/ 104 h 349"/>
                <a:gd name="T50" fmla="*/ 104 w 222"/>
                <a:gd name="T51" fmla="*/ 62 h 349"/>
                <a:gd name="T52" fmla="*/ 65 w 222"/>
                <a:gd name="T53" fmla="*/ 105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2" h="349">
                  <a:moveTo>
                    <a:pt x="222" y="43"/>
                  </a:moveTo>
                  <a:cubicBezTo>
                    <a:pt x="205" y="49"/>
                    <a:pt x="183" y="51"/>
                    <a:pt x="157" y="51"/>
                  </a:cubicBezTo>
                  <a:cubicBezTo>
                    <a:pt x="184" y="63"/>
                    <a:pt x="197" y="80"/>
                    <a:pt x="197" y="109"/>
                  </a:cubicBezTo>
                  <a:cubicBezTo>
                    <a:pt x="197" y="152"/>
                    <a:pt x="163" y="184"/>
                    <a:pt x="107" y="184"/>
                  </a:cubicBezTo>
                  <a:cubicBezTo>
                    <a:pt x="97" y="184"/>
                    <a:pt x="88" y="183"/>
                    <a:pt x="80" y="181"/>
                  </a:cubicBezTo>
                  <a:cubicBezTo>
                    <a:pt x="74" y="185"/>
                    <a:pt x="71" y="191"/>
                    <a:pt x="71" y="197"/>
                  </a:cubicBezTo>
                  <a:cubicBezTo>
                    <a:pt x="71" y="205"/>
                    <a:pt x="75" y="213"/>
                    <a:pt x="98" y="213"/>
                  </a:cubicBezTo>
                  <a:cubicBezTo>
                    <a:pt x="132" y="213"/>
                    <a:pt x="132" y="213"/>
                    <a:pt x="132" y="213"/>
                  </a:cubicBezTo>
                  <a:cubicBezTo>
                    <a:pt x="182" y="213"/>
                    <a:pt x="214" y="240"/>
                    <a:pt x="214" y="277"/>
                  </a:cubicBezTo>
                  <a:cubicBezTo>
                    <a:pt x="214" y="322"/>
                    <a:pt x="176" y="349"/>
                    <a:pt x="102" y="349"/>
                  </a:cubicBezTo>
                  <a:cubicBezTo>
                    <a:pt x="22" y="349"/>
                    <a:pt x="0" y="323"/>
                    <a:pt x="0" y="278"/>
                  </a:cubicBezTo>
                  <a:cubicBezTo>
                    <a:pt x="48" y="278"/>
                    <a:pt x="48" y="278"/>
                    <a:pt x="48" y="278"/>
                  </a:cubicBezTo>
                  <a:cubicBezTo>
                    <a:pt x="48" y="301"/>
                    <a:pt x="58" y="311"/>
                    <a:pt x="103" y="311"/>
                  </a:cubicBezTo>
                  <a:cubicBezTo>
                    <a:pt x="147" y="311"/>
                    <a:pt x="159" y="299"/>
                    <a:pt x="159" y="281"/>
                  </a:cubicBezTo>
                  <a:cubicBezTo>
                    <a:pt x="159" y="264"/>
                    <a:pt x="146" y="254"/>
                    <a:pt x="121" y="254"/>
                  </a:cubicBezTo>
                  <a:cubicBezTo>
                    <a:pt x="87" y="254"/>
                    <a:pt x="87" y="254"/>
                    <a:pt x="87" y="254"/>
                  </a:cubicBezTo>
                  <a:cubicBezTo>
                    <a:pt x="42" y="254"/>
                    <a:pt x="23" y="234"/>
                    <a:pt x="23" y="211"/>
                  </a:cubicBezTo>
                  <a:cubicBezTo>
                    <a:pt x="23" y="195"/>
                    <a:pt x="33" y="179"/>
                    <a:pt x="49" y="169"/>
                  </a:cubicBezTo>
                  <a:cubicBezTo>
                    <a:pt x="22" y="154"/>
                    <a:pt x="10" y="134"/>
                    <a:pt x="10" y="106"/>
                  </a:cubicBezTo>
                  <a:cubicBezTo>
                    <a:pt x="10" y="57"/>
                    <a:pt x="48" y="25"/>
                    <a:pt x="103" y="25"/>
                  </a:cubicBezTo>
                  <a:cubicBezTo>
                    <a:pt x="156" y="26"/>
                    <a:pt x="181" y="14"/>
                    <a:pt x="208" y="0"/>
                  </a:cubicBezTo>
                  <a:lnTo>
                    <a:pt x="222" y="43"/>
                  </a:lnTo>
                  <a:close/>
                  <a:moveTo>
                    <a:pt x="65" y="105"/>
                  </a:moveTo>
                  <a:cubicBezTo>
                    <a:pt x="65" y="132"/>
                    <a:pt x="80" y="149"/>
                    <a:pt x="105" y="149"/>
                  </a:cubicBezTo>
                  <a:cubicBezTo>
                    <a:pt x="131" y="149"/>
                    <a:pt x="145" y="133"/>
                    <a:pt x="145" y="104"/>
                  </a:cubicBezTo>
                  <a:cubicBezTo>
                    <a:pt x="145" y="76"/>
                    <a:pt x="131" y="62"/>
                    <a:pt x="104" y="62"/>
                  </a:cubicBezTo>
                  <a:cubicBezTo>
                    <a:pt x="79" y="62"/>
                    <a:pt x="65" y="79"/>
                    <a:pt x="65" y="10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5">
              <a:extLst>
                <a:ext uri="{FF2B5EF4-FFF2-40B4-BE49-F238E27FC236}">
                  <a16:creationId xmlns:a16="http://schemas.microsoft.com/office/drawing/2014/main" id="{61C5BAC1-68E4-416F-9E49-920E41C1B553}"/>
                </a:ext>
              </a:extLst>
            </p:cNvPr>
            <p:cNvSpPr>
              <a:spLocks noEditPoints="1"/>
            </p:cNvSpPr>
            <p:nvPr/>
          </p:nvSpPr>
          <p:spPr bwMode="auto">
            <a:xfrm>
              <a:off x="8851900" y="4959350"/>
              <a:ext cx="750887" cy="896937"/>
            </a:xfrm>
            <a:custGeom>
              <a:avLst/>
              <a:gdLst>
                <a:gd name="T0" fmla="*/ 197 w 199"/>
                <a:gd name="T1" fmla="*/ 135 h 237"/>
                <a:gd name="T2" fmla="*/ 56 w 199"/>
                <a:gd name="T3" fmla="*/ 135 h 237"/>
                <a:gd name="T4" fmla="*/ 112 w 199"/>
                <a:gd name="T5" fmla="*/ 196 h 237"/>
                <a:gd name="T6" fmla="*/ 168 w 199"/>
                <a:gd name="T7" fmla="*/ 176 h 237"/>
                <a:gd name="T8" fmla="*/ 190 w 199"/>
                <a:gd name="T9" fmla="*/ 207 h 237"/>
                <a:gd name="T10" fmla="*/ 107 w 199"/>
                <a:gd name="T11" fmla="*/ 237 h 237"/>
                <a:gd name="T12" fmla="*/ 0 w 199"/>
                <a:gd name="T13" fmla="*/ 120 h 237"/>
                <a:gd name="T14" fmla="*/ 100 w 199"/>
                <a:gd name="T15" fmla="*/ 0 h 237"/>
                <a:gd name="T16" fmla="*/ 199 w 199"/>
                <a:gd name="T17" fmla="*/ 113 h 237"/>
                <a:gd name="T18" fmla="*/ 197 w 199"/>
                <a:gd name="T19" fmla="*/ 135 h 237"/>
                <a:gd name="T20" fmla="*/ 145 w 199"/>
                <a:gd name="T21" fmla="*/ 98 h 237"/>
                <a:gd name="T22" fmla="*/ 101 w 199"/>
                <a:gd name="T23" fmla="*/ 38 h 237"/>
                <a:gd name="T24" fmla="*/ 56 w 199"/>
                <a:gd name="T25" fmla="*/ 100 h 237"/>
                <a:gd name="T26" fmla="*/ 145 w 199"/>
                <a:gd name="T27" fmla="*/ 100 h 237"/>
                <a:gd name="T28" fmla="*/ 145 w 199"/>
                <a:gd name="T29" fmla="*/ 9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237">
                  <a:moveTo>
                    <a:pt x="197" y="135"/>
                  </a:moveTo>
                  <a:cubicBezTo>
                    <a:pt x="56" y="135"/>
                    <a:pt x="56" y="135"/>
                    <a:pt x="56" y="135"/>
                  </a:cubicBezTo>
                  <a:cubicBezTo>
                    <a:pt x="60" y="181"/>
                    <a:pt x="82" y="196"/>
                    <a:pt x="112" y="196"/>
                  </a:cubicBezTo>
                  <a:cubicBezTo>
                    <a:pt x="132" y="196"/>
                    <a:pt x="148" y="190"/>
                    <a:pt x="168" y="176"/>
                  </a:cubicBezTo>
                  <a:cubicBezTo>
                    <a:pt x="190" y="207"/>
                    <a:pt x="190" y="207"/>
                    <a:pt x="190" y="207"/>
                  </a:cubicBezTo>
                  <a:cubicBezTo>
                    <a:pt x="168" y="225"/>
                    <a:pt x="141" y="237"/>
                    <a:pt x="107" y="237"/>
                  </a:cubicBezTo>
                  <a:cubicBezTo>
                    <a:pt x="37" y="237"/>
                    <a:pt x="0" y="191"/>
                    <a:pt x="0" y="120"/>
                  </a:cubicBezTo>
                  <a:cubicBezTo>
                    <a:pt x="0" y="52"/>
                    <a:pt x="36" y="0"/>
                    <a:pt x="100" y="0"/>
                  </a:cubicBezTo>
                  <a:cubicBezTo>
                    <a:pt x="163" y="0"/>
                    <a:pt x="199" y="42"/>
                    <a:pt x="199" y="113"/>
                  </a:cubicBezTo>
                  <a:cubicBezTo>
                    <a:pt x="199" y="121"/>
                    <a:pt x="198" y="129"/>
                    <a:pt x="197" y="135"/>
                  </a:cubicBezTo>
                  <a:moveTo>
                    <a:pt x="145" y="98"/>
                  </a:moveTo>
                  <a:cubicBezTo>
                    <a:pt x="145" y="61"/>
                    <a:pt x="132" y="38"/>
                    <a:pt x="101" y="38"/>
                  </a:cubicBezTo>
                  <a:cubicBezTo>
                    <a:pt x="75" y="38"/>
                    <a:pt x="59" y="55"/>
                    <a:pt x="56" y="100"/>
                  </a:cubicBezTo>
                  <a:cubicBezTo>
                    <a:pt x="145" y="100"/>
                    <a:pt x="145" y="100"/>
                    <a:pt x="145" y="100"/>
                  </a:cubicBezTo>
                  <a:lnTo>
                    <a:pt x="145"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DB5C000A-D956-40A5-9F1B-4CC79DF0FC19}"/>
                </a:ext>
              </a:extLst>
            </p:cNvPr>
            <p:cNvSpPr>
              <a:spLocks/>
            </p:cNvSpPr>
            <p:nvPr/>
          </p:nvSpPr>
          <p:spPr bwMode="auto">
            <a:xfrm>
              <a:off x="9598025" y="4770438"/>
              <a:ext cx="600075" cy="1085850"/>
            </a:xfrm>
            <a:custGeom>
              <a:avLst/>
              <a:gdLst>
                <a:gd name="T0" fmla="*/ 159 w 159"/>
                <a:gd name="T1" fmla="*/ 270 h 287"/>
                <a:gd name="T2" fmla="*/ 103 w 159"/>
                <a:gd name="T3" fmla="*/ 287 h 287"/>
                <a:gd name="T4" fmla="*/ 35 w 159"/>
                <a:gd name="T5" fmla="*/ 214 h 287"/>
                <a:gd name="T6" fmla="*/ 35 w 159"/>
                <a:gd name="T7" fmla="*/ 95 h 287"/>
                <a:gd name="T8" fmla="*/ 0 w 159"/>
                <a:gd name="T9" fmla="*/ 95 h 287"/>
                <a:gd name="T10" fmla="*/ 0 w 159"/>
                <a:gd name="T11" fmla="*/ 56 h 287"/>
                <a:gd name="T12" fmla="*/ 35 w 159"/>
                <a:gd name="T13" fmla="*/ 56 h 287"/>
                <a:gd name="T14" fmla="*/ 35 w 159"/>
                <a:gd name="T15" fmla="*/ 6 h 287"/>
                <a:gd name="T16" fmla="*/ 90 w 159"/>
                <a:gd name="T17" fmla="*/ 0 h 287"/>
                <a:gd name="T18" fmla="*/ 90 w 159"/>
                <a:gd name="T19" fmla="*/ 56 h 287"/>
                <a:gd name="T20" fmla="*/ 142 w 159"/>
                <a:gd name="T21" fmla="*/ 56 h 287"/>
                <a:gd name="T22" fmla="*/ 136 w 159"/>
                <a:gd name="T23" fmla="*/ 95 h 287"/>
                <a:gd name="T24" fmla="*/ 90 w 159"/>
                <a:gd name="T25" fmla="*/ 95 h 287"/>
                <a:gd name="T26" fmla="*/ 90 w 159"/>
                <a:gd name="T27" fmla="*/ 213 h 287"/>
                <a:gd name="T28" fmla="*/ 113 w 159"/>
                <a:gd name="T29" fmla="*/ 244 h 287"/>
                <a:gd name="T30" fmla="*/ 140 w 159"/>
                <a:gd name="T31" fmla="*/ 236 h 287"/>
                <a:gd name="T32" fmla="*/ 159 w 159"/>
                <a:gd name="T33" fmla="*/ 27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9" h="287">
                  <a:moveTo>
                    <a:pt x="159" y="270"/>
                  </a:moveTo>
                  <a:cubicBezTo>
                    <a:pt x="143" y="282"/>
                    <a:pt x="123" y="287"/>
                    <a:pt x="103" y="287"/>
                  </a:cubicBezTo>
                  <a:cubicBezTo>
                    <a:pt x="59" y="287"/>
                    <a:pt x="35" y="262"/>
                    <a:pt x="35" y="214"/>
                  </a:cubicBezTo>
                  <a:cubicBezTo>
                    <a:pt x="35" y="95"/>
                    <a:pt x="35" y="95"/>
                    <a:pt x="35" y="95"/>
                  </a:cubicBezTo>
                  <a:cubicBezTo>
                    <a:pt x="0" y="95"/>
                    <a:pt x="0" y="95"/>
                    <a:pt x="0" y="95"/>
                  </a:cubicBezTo>
                  <a:cubicBezTo>
                    <a:pt x="0" y="56"/>
                    <a:pt x="0" y="56"/>
                    <a:pt x="0" y="56"/>
                  </a:cubicBezTo>
                  <a:cubicBezTo>
                    <a:pt x="35" y="56"/>
                    <a:pt x="35" y="56"/>
                    <a:pt x="35" y="56"/>
                  </a:cubicBezTo>
                  <a:cubicBezTo>
                    <a:pt x="35" y="6"/>
                    <a:pt x="35" y="6"/>
                    <a:pt x="35" y="6"/>
                  </a:cubicBezTo>
                  <a:cubicBezTo>
                    <a:pt x="90" y="0"/>
                    <a:pt x="90" y="0"/>
                    <a:pt x="90" y="0"/>
                  </a:cubicBezTo>
                  <a:cubicBezTo>
                    <a:pt x="90" y="56"/>
                    <a:pt x="90" y="56"/>
                    <a:pt x="90" y="56"/>
                  </a:cubicBezTo>
                  <a:cubicBezTo>
                    <a:pt x="142" y="56"/>
                    <a:pt x="142" y="56"/>
                    <a:pt x="142" y="56"/>
                  </a:cubicBezTo>
                  <a:cubicBezTo>
                    <a:pt x="136" y="95"/>
                    <a:pt x="136" y="95"/>
                    <a:pt x="136" y="95"/>
                  </a:cubicBezTo>
                  <a:cubicBezTo>
                    <a:pt x="90" y="95"/>
                    <a:pt x="90" y="95"/>
                    <a:pt x="90" y="95"/>
                  </a:cubicBezTo>
                  <a:cubicBezTo>
                    <a:pt x="90" y="213"/>
                    <a:pt x="90" y="213"/>
                    <a:pt x="90" y="213"/>
                  </a:cubicBezTo>
                  <a:cubicBezTo>
                    <a:pt x="90" y="235"/>
                    <a:pt x="97" y="244"/>
                    <a:pt x="113" y="244"/>
                  </a:cubicBezTo>
                  <a:cubicBezTo>
                    <a:pt x="122" y="244"/>
                    <a:pt x="130" y="241"/>
                    <a:pt x="140" y="236"/>
                  </a:cubicBezTo>
                  <a:lnTo>
                    <a:pt x="159"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7">
              <a:extLst>
                <a:ext uri="{FF2B5EF4-FFF2-40B4-BE49-F238E27FC236}">
                  <a16:creationId xmlns:a16="http://schemas.microsoft.com/office/drawing/2014/main" id="{D4D63EDE-25AD-4F13-B9CE-F0D9F88BD5D5}"/>
                </a:ext>
              </a:extLst>
            </p:cNvPr>
            <p:cNvSpPr>
              <a:spLocks/>
            </p:cNvSpPr>
            <p:nvPr/>
          </p:nvSpPr>
          <p:spPr bwMode="auto">
            <a:xfrm>
              <a:off x="10244138" y="4624388"/>
              <a:ext cx="693737" cy="1208087"/>
            </a:xfrm>
            <a:custGeom>
              <a:avLst/>
              <a:gdLst>
                <a:gd name="T0" fmla="*/ 184 w 184"/>
                <a:gd name="T1" fmla="*/ 157 h 320"/>
                <a:gd name="T2" fmla="*/ 184 w 184"/>
                <a:gd name="T3" fmla="*/ 320 h 320"/>
                <a:gd name="T4" fmla="*/ 129 w 184"/>
                <a:gd name="T5" fmla="*/ 320 h 320"/>
                <a:gd name="T6" fmla="*/ 129 w 184"/>
                <a:gd name="T7" fmla="*/ 166 h 320"/>
                <a:gd name="T8" fmla="*/ 102 w 184"/>
                <a:gd name="T9" fmla="*/ 130 h 320"/>
                <a:gd name="T10" fmla="*/ 54 w 184"/>
                <a:gd name="T11" fmla="*/ 163 h 320"/>
                <a:gd name="T12" fmla="*/ 54 w 184"/>
                <a:gd name="T13" fmla="*/ 320 h 320"/>
                <a:gd name="T14" fmla="*/ 0 w 184"/>
                <a:gd name="T15" fmla="*/ 320 h 320"/>
                <a:gd name="T16" fmla="*/ 0 w 184"/>
                <a:gd name="T17" fmla="*/ 5 h 320"/>
                <a:gd name="T18" fmla="*/ 54 w 184"/>
                <a:gd name="T19" fmla="*/ 0 h 320"/>
                <a:gd name="T20" fmla="*/ 54 w 184"/>
                <a:gd name="T21" fmla="*/ 122 h 320"/>
                <a:gd name="T22" fmla="*/ 120 w 184"/>
                <a:gd name="T23" fmla="*/ 89 h 320"/>
                <a:gd name="T24" fmla="*/ 184 w 184"/>
                <a:gd name="T25" fmla="*/ 15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320">
                  <a:moveTo>
                    <a:pt x="184" y="157"/>
                  </a:moveTo>
                  <a:cubicBezTo>
                    <a:pt x="184" y="320"/>
                    <a:pt x="184" y="320"/>
                    <a:pt x="184" y="320"/>
                  </a:cubicBezTo>
                  <a:cubicBezTo>
                    <a:pt x="129" y="320"/>
                    <a:pt x="129" y="320"/>
                    <a:pt x="129" y="320"/>
                  </a:cubicBezTo>
                  <a:cubicBezTo>
                    <a:pt x="129" y="166"/>
                    <a:pt x="129" y="166"/>
                    <a:pt x="129" y="166"/>
                  </a:cubicBezTo>
                  <a:cubicBezTo>
                    <a:pt x="129" y="138"/>
                    <a:pt x="118" y="130"/>
                    <a:pt x="102" y="130"/>
                  </a:cubicBezTo>
                  <a:cubicBezTo>
                    <a:pt x="82" y="130"/>
                    <a:pt x="67" y="143"/>
                    <a:pt x="54" y="163"/>
                  </a:cubicBezTo>
                  <a:cubicBezTo>
                    <a:pt x="54" y="320"/>
                    <a:pt x="54" y="320"/>
                    <a:pt x="54" y="320"/>
                  </a:cubicBezTo>
                  <a:cubicBezTo>
                    <a:pt x="0" y="320"/>
                    <a:pt x="0" y="320"/>
                    <a:pt x="0" y="320"/>
                  </a:cubicBezTo>
                  <a:cubicBezTo>
                    <a:pt x="0" y="5"/>
                    <a:pt x="0" y="5"/>
                    <a:pt x="0" y="5"/>
                  </a:cubicBezTo>
                  <a:cubicBezTo>
                    <a:pt x="54" y="0"/>
                    <a:pt x="54" y="0"/>
                    <a:pt x="54" y="0"/>
                  </a:cubicBezTo>
                  <a:cubicBezTo>
                    <a:pt x="54" y="122"/>
                    <a:pt x="54" y="122"/>
                    <a:pt x="54" y="122"/>
                  </a:cubicBezTo>
                  <a:cubicBezTo>
                    <a:pt x="72" y="101"/>
                    <a:pt x="93" y="89"/>
                    <a:pt x="120" y="89"/>
                  </a:cubicBezTo>
                  <a:cubicBezTo>
                    <a:pt x="160" y="89"/>
                    <a:pt x="184" y="115"/>
                    <a:pt x="184" y="15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8">
              <a:extLst>
                <a:ext uri="{FF2B5EF4-FFF2-40B4-BE49-F238E27FC236}">
                  <a16:creationId xmlns:a16="http://schemas.microsoft.com/office/drawing/2014/main" id="{545EB495-760B-416C-9681-B143F17B9401}"/>
                </a:ext>
              </a:extLst>
            </p:cNvPr>
            <p:cNvSpPr>
              <a:spLocks noEditPoints="1"/>
            </p:cNvSpPr>
            <p:nvPr/>
          </p:nvSpPr>
          <p:spPr bwMode="auto">
            <a:xfrm>
              <a:off x="11039475" y="4959350"/>
              <a:ext cx="749300" cy="896937"/>
            </a:xfrm>
            <a:custGeom>
              <a:avLst/>
              <a:gdLst>
                <a:gd name="T0" fmla="*/ 198 w 199"/>
                <a:gd name="T1" fmla="*/ 135 h 237"/>
                <a:gd name="T2" fmla="*/ 57 w 199"/>
                <a:gd name="T3" fmla="*/ 135 h 237"/>
                <a:gd name="T4" fmla="*/ 112 w 199"/>
                <a:gd name="T5" fmla="*/ 196 h 237"/>
                <a:gd name="T6" fmla="*/ 168 w 199"/>
                <a:gd name="T7" fmla="*/ 176 h 237"/>
                <a:gd name="T8" fmla="*/ 191 w 199"/>
                <a:gd name="T9" fmla="*/ 207 h 237"/>
                <a:gd name="T10" fmla="*/ 107 w 199"/>
                <a:gd name="T11" fmla="*/ 237 h 237"/>
                <a:gd name="T12" fmla="*/ 0 w 199"/>
                <a:gd name="T13" fmla="*/ 120 h 237"/>
                <a:gd name="T14" fmla="*/ 100 w 199"/>
                <a:gd name="T15" fmla="*/ 0 h 237"/>
                <a:gd name="T16" fmla="*/ 199 w 199"/>
                <a:gd name="T17" fmla="*/ 113 h 237"/>
                <a:gd name="T18" fmla="*/ 198 w 199"/>
                <a:gd name="T19" fmla="*/ 135 h 237"/>
                <a:gd name="T20" fmla="*/ 145 w 199"/>
                <a:gd name="T21" fmla="*/ 98 h 237"/>
                <a:gd name="T22" fmla="*/ 101 w 199"/>
                <a:gd name="T23" fmla="*/ 38 h 237"/>
                <a:gd name="T24" fmla="*/ 57 w 199"/>
                <a:gd name="T25" fmla="*/ 100 h 237"/>
                <a:gd name="T26" fmla="*/ 145 w 199"/>
                <a:gd name="T27" fmla="*/ 100 h 237"/>
                <a:gd name="T28" fmla="*/ 145 w 199"/>
                <a:gd name="T29" fmla="*/ 9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237">
                  <a:moveTo>
                    <a:pt x="198" y="135"/>
                  </a:moveTo>
                  <a:cubicBezTo>
                    <a:pt x="57" y="135"/>
                    <a:pt x="57" y="135"/>
                    <a:pt x="57" y="135"/>
                  </a:cubicBezTo>
                  <a:cubicBezTo>
                    <a:pt x="61" y="181"/>
                    <a:pt x="82" y="196"/>
                    <a:pt x="112" y="196"/>
                  </a:cubicBezTo>
                  <a:cubicBezTo>
                    <a:pt x="132" y="196"/>
                    <a:pt x="149" y="190"/>
                    <a:pt x="168" y="176"/>
                  </a:cubicBezTo>
                  <a:cubicBezTo>
                    <a:pt x="191" y="207"/>
                    <a:pt x="191" y="207"/>
                    <a:pt x="191" y="207"/>
                  </a:cubicBezTo>
                  <a:cubicBezTo>
                    <a:pt x="169" y="225"/>
                    <a:pt x="141" y="237"/>
                    <a:pt x="107" y="237"/>
                  </a:cubicBezTo>
                  <a:cubicBezTo>
                    <a:pt x="38" y="237"/>
                    <a:pt x="0" y="191"/>
                    <a:pt x="0" y="120"/>
                  </a:cubicBezTo>
                  <a:cubicBezTo>
                    <a:pt x="0" y="52"/>
                    <a:pt x="36" y="0"/>
                    <a:pt x="100" y="0"/>
                  </a:cubicBezTo>
                  <a:cubicBezTo>
                    <a:pt x="163" y="0"/>
                    <a:pt x="199" y="42"/>
                    <a:pt x="199" y="113"/>
                  </a:cubicBezTo>
                  <a:cubicBezTo>
                    <a:pt x="199" y="121"/>
                    <a:pt x="198" y="129"/>
                    <a:pt x="198" y="135"/>
                  </a:cubicBezTo>
                  <a:moveTo>
                    <a:pt x="145" y="98"/>
                  </a:moveTo>
                  <a:cubicBezTo>
                    <a:pt x="145" y="61"/>
                    <a:pt x="132" y="38"/>
                    <a:pt x="101" y="38"/>
                  </a:cubicBezTo>
                  <a:cubicBezTo>
                    <a:pt x="76" y="38"/>
                    <a:pt x="60" y="55"/>
                    <a:pt x="57" y="100"/>
                  </a:cubicBezTo>
                  <a:cubicBezTo>
                    <a:pt x="145" y="100"/>
                    <a:pt x="145" y="100"/>
                    <a:pt x="145" y="100"/>
                  </a:cubicBezTo>
                  <a:lnTo>
                    <a:pt x="145"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9">
              <a:extLst>
                <a:ext uri="{FF2B5EF4-FFF2-40B4-BE49-F238E27FC236}">
                  <a16:creationId xmlns:a16="http://schemas.microsoft.com/office/drawing/2014/main" id="{E11BCFB3-6553-4BAA-8404-4F49E297D9A1}"/>
                </a:ext>
              </a:extLst>
            </p:cNvPr>
            <p:cNvSpPr>
              <a:spLocks/>
            </p:cNvSpPr>
            <p:nvPr/>
          </p:nvSpPr>
          <p:spPr bwMode="auto">
            <a:xfrm>
              <a:off x="11903075" y="4959350"/>
              <a:ext cx="504825" cy="873125"/>
            </a:xfrm>
            <a:custGeom>
              <a:avLst/>
              <a:gdLst>
                <a:gd name="T0" fmla="*/ 134 w 134"/>
                <a:gd name="T1" fmla="*/ 3 h 231"/>
                <a:gd name="T2" fmla="*/ 124 w 134"/>
                <a:gd name="T3" fmla="*/ 56 h 231"/>
                <a:gd name="T4" fmla="*/ 104 w 134"/>
                <a:gd name="T5" fmla="*/ 53 h 231"/>
                <a:gd name="T6" fmla="*/ 55 w 134"/>
                <a:gd name="T7" fmla="*/ 111 h 231"/>
                <a:gd name="T8" fmla="*/ 55 w 134"/>
                <a:gd name="T9" fmla="*/ 231 h 231"/>
                <a:gd name="T10" fmla="*/ 0 w 134"/>
                <a:gd name="T11" fmla="*/ 231 h 231"/>
                <a:gd name="T12" fmla="*/ 0 w 134"/>
                <a:gd name="T13" fmla="*/ 6 h 231"/>
                <a:gd name="T14" fmla="*/ 47 w 134"/>
                <a:gd name="T15" fmla="*/ 6 h 231"/>
                <a:gd name="T16" fmla="*/ 52 w 134"/>
                <a:gd name="T17" fmla="*/ 50 h 231"/>
                <a:gd name="T18" fmla="*/ 111 w 134"/>
                <a:gd name="T19" fmla="*/ 0 h 231"/>
                <a:gd name="T20" fmla="*/ 134 w 134"/>
                <a:gd name="T21" fmla="*/ 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231">
                  <a:moveTo>
                    <a:pt x="134" y="3"/>
                  </a:moveTo>
                  <a:cubicBezTo>
                    <a:pt x="124" y="56"/>
                    <a:pt x="124" y="56"/>
                    <a:pt x="124" y="56"/>
                  </a:cubicBezTo>
                  <a:cubicBezTo>
                    <a:pt x="118" y="54"/>
                    <a:pt x="112" y="53"/>
                    <a:pt x="104" y="53"/>
                  </a:cubicBezTo>
                  <a:cubicBezTo>
                    <a:pt x="77" y="53"/>
                    <a:pt x="63" y="73"/>
                    <a:pt x="55" y="111"/>
                  </a:cubicBezTo>
                  <a:cubicBezTo>
                    <a:pt x="55" y="231"/>
                    <a:pt x="55" y="231"/>
                    <a:pt x="55" y="231"/>
                  </a:cubicBezTo>
                  <a:cubicBezTo>
                    <a:pt x="0" y="231"/>
                    <a:pt x="0" y="231"/>
                    <a:pt x="0" y="231"/>
                  </a:cubicBezTo>
                  <a:cubicBezTo>
                    <a:pt x="0" y="6"/>
                    <a:pt x="0" y="6"/>
                    <a:pt x="0" y="6"/>
                  </a:cubicBezTo>
                  <a:cubicBezTo>
                    <a:pt x="47" y="6"/>
                    <a:pt x="47" y="6"/>
                    <a:pt x="47" y="6"/>
                  </a:cubicBezTo>
                  <a:cubicBezTo>
                    <a:pt x="52" y="50"/>
                    <a:pt x="52" y="50"/>
                    <a:pt x="52" y="50"/>
                  </a:cubicBezTo>
                  <a:cubicBezTo>
                    <a:pt x="63" y="18"/>
                    <a:pt x="85" y="0"/>
                    <a:pt x="111" y="0"/>
                  </a:cubicBezTo>
                  <a:cubicBezTo>
                    <a:pt x="119" y="0"/>
                    <a:pt x="126" y="1"/>
                    <a:pt x="134"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0">
              <a:extLst>
                <a:ext uri="{FF2B5EF4-FFF2-40B4-BE49-F238E27FC236}">
                  <a16:creationId xmlns:a16="http://schemas.microsoft.com/office/drawing/2014/main" id="{93BFAA4D-B38E-41F2-BA45-FFE6D8E6F4AB}"/>
                </a:ext>
              </a:extLst>
            </p:cNvPr>
            <p:cNvSpPr>
              <a:spLocks/>
            </p:cNvSpPr>
            <p:nvPr/>
          </p:nvSpPr>
          <p:spPr bwMode="auto">
            <a:xfrm>
              <a:off x="12158663" y="5703888"/>
              <a:ext cx="87312" cy="128587"/>
            </a:xfrm>
            <a:custGeom>
              <a:avLst/>
              <a:gdLst>
                <a:gd name="T0" fmla="*/ 52 w 55"/>
                <a:gd name="T1" fmla="*/ 7 h 81"/>
                <a:gd name="T2" fmla="*/ 29 w 55"/>
                <a:gd name="T3" fmla="*/ 7 h 81"/>
                <a:gd name="T4" fmla="*/ 29 w 55"/>
                <a:gd name="T5" fmla="*/ 81 h 81"/>
                <a:gd name="T6" fmla="*/ 24 w 55"/>
                <a:gd name="T7" fmla="*/ 81 h 81"/>
                <a:gd name="T8" fmla="*/ 24 w 55"/>
                <a:gd name="T9" fmla="*/ 7 h 81"/>
                <a:gd name="T10" fmla="*/ 0 w 55"/>
                <a:gd name="T11" fmla="*/ 7 h 81"/>
                <a:gd name="T12" fmla="*/ 0 w 55"/>
                <a:gd name="T13" fmla="*/ 0 h 81"/>
                <a:gd name="T14" fmla="*/ 55 w 55"/>
                <a:gd name="T15" fmla="*/ 0 h 81"/>
                <a:gd name="T16" fmla="*/ 52 w 55"/>
                <a:gd name="T17"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81">
                  <a:moveTo>
                    <a:pt x="52" y="7"/>
                  </a:moveTo>
                  <a:lnTo>
                    <a:pt x="29" y="7"/>
                  </a:lnTo>
                  <a:lnTo>
                    <a:pt x="29" y="81"/>
                  </a:lnTo>
                  <a:lnTo>
                    <a:pt x="24" y="81"/>
                  </a:lnTo>
                  <a:lnTo>
                    <a:pt x="24" y="7"/>
                  </a:lnTo>
                  <a:lnTo>
                    <a:pt x="0" y="7"/>
                  </a:lnTo>
                  <a:lnTo>
                    <a:pt x="0" y="0"/>
                  </a:lnTo>
                  <a:lnTo>
                    <a:pt x="55" y="0"/>
                  </a:lnTo>
                  <a:lnTo>
                    <a:pt x="5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1">
              <a:extLst>
                <a:ext uri="{FF2B5EF4-FFF2-40B4-BE49-F238E27FC236}">
                  <a16:creationId xmlns:a16="http://schemas.microsoft.com/office/drawing/2014/main" id="{E8DA35B9-AFDD-4EE8-9536-536153A3E69C}"/>
                </a:ext>
              </a:extLst>
            </p:cNvPr>
            <p:cNvSpPr>
              <a:spLocks/>
            </p:cNvSpPr>
            <p:nvPr/>
          </p:nvSpPr>
          <p:spPr bwMode="auto">
            <a:xfrm>
              <a:off x="12245975" y="5703888"/>
              <a:ext cx="115887" cy="128587"/>
            </a:xfrm>
            <a:custGeom>
              <a:avLst/>
              <a:gdLst>
                <a:gd name="T0" fmla="*/ 31 w 31"/>
                <a:gd name="T1" fmla="*/ 34 h 34"/>
                <a:gd name="T2" fmla="*/ 28 w 31"/>
                <a:gd name="T3" fmla="*/ 34 h 34"/>
                <a:gd name="T4" fmla="*/ 27 w 31"/>
                <a:gd name="T5" fmla="*/ 18 h 34"/>
                <a:gd name="T6" fmla="*/ 26 w 31"/>
                <a:gd name="T7" fmla="*/ 3 h 34"/>
                <a:gd name="T8" fmla="*/ 17 w 31"/>
                <a:gd name="T9" fmla="*/ 30 h 34"/>
                <a:gd name="T10" fmla="*/ 14 w 31"/>
                <a:gd name="T11" fmla="*/ 30 h 34"/>
                <a:gd name="T12" fmla="*/ 6 w 31"/>
                <a:gd name="T13" fmla="*/ 3 h 34"/>
                <a:gd name="T14" fmla="*/ 4 w 31"/>
                <a:gd name="T15" fmla="*/ 18 h 34"/>
                <a:gd name="T16" fmla="*/ 3 w 31"/>
                <a:gd name="T17" fmla="*/ 34 h 34"/>
                <a:gd name="T18" fmla="*/ 0 w 31"/>
                <a:gd name="T19" fmla="*/ 34 h 34"/>
                <a:gd name="T20" fmla="*/ 3 w 31"/>
                <a:gd name="T21" fmla="*/ 0 h 34"/>
                <a:gd name="T22" fmla="*/ 7 w 31"/>
                <a:gd name="T23" fmla="*/ 0 h 34"/>
                <a:gd name="T24" fmla="*/ 16 w 31"/>
                <a:gd name="T25" fmla="*/ 26 h 34"/>
                <a:gd name="T26" fmla="*/ 24 w 31"/>
                <a:gd name="T27" fmla="*/ 0 h 34"/>
                <a:gd name="T28" fmla="*/ 28 w 31"/>
                <a:gd name="T29" fmla="*/ 0 h 34"/>
                <a:gd name="T30" fmla="*/ 31 w 31"/>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4">
                  <a:moveTo>
                    <a:pt x="31" y="34"/>
                  </a:moveTo>
                  <a:cubicBezTo>
                    <a:pt x="28" y="34"/>
                    <a:pt x="28" y="34"/>
                    <a:pt x="28" y="34"/>
                  </a:cubicBezTo>
                  <a:cubicBezTo>
                    <a:pt x="27" y="18"/>
                    <a:pt x="27" y="18"/>
                    <a:pt x="27" y="18"/>
                  </a:cubicBezTo>
                  <a:cubicBezTo>
                    <a:pt x="26" y="12"/>
                    <a:pt x="26" y="6"/>
                    <a:pt x="26" y="3"/>
                  </a:cubicBezTo>
                  <a:cubicBezTo>
                    <a:pt x="17" y="30"/>
                    <a:pt x="17" y="30"/>
                    <a:pt x="17" y="30"/>
                  </a:cubicBezTo>
                  <a:cubicBezTo>
                    <a:pt x="14" y="30"/>
                    <a:pt x="14" y="30"/>
                    <a:pt x="14" y="30"/>
                  </a:cubicBezTo>
                  <a:cubicBezTo>
                    <a:pt x="6" y="3"/>
                    <a:pt x="6" y="3"/>
                    <a:pt x="6" y="3"/>
                  </a:cubicBezTo>
                  <a:cubicBezTo>
                    <a:pt x="5" y="6"/>
                    <a:pt x="5" y="12"/>
                    <a:pt x="4" y="18"/>
                  </a:cubicBezTo>
                  <a:cubicBezTo>
                    <a:pt x="3" y="34"/>
                    <a:pt x="3" y="34"/>
                    <a:pt x="3" y="34"/>
                  </a:cubicBezTo>
                  <a:cubicBezTo>
                    <a:pt x="0" y="34"/>
                    <a:pt x="0" y="34"/>
                    <a:pt x="0" y="34"/>
                  </a:cubicBezTo>
                  <a:cubicBezTo>
                    <a:pt x="3" y="0"/>
                    <a:pt x="3" y="0"/>
                    <a:pt x="3" y="0"/>
                  </a:cubicBezTo>
                  <a:cubicBezTo>
                    <a:pt x="7" y="0"/>
                    <a:pt x="7" y="0"/>
                    <a:pt x="7" y="0"/>
                  </a:cubicBezTo>
                  <a:cubicBezTo>
                    <a:pt x="16" y="26"/>
                    <a:pt x="16" y="26"/>
                    <a:pt x="16" y="26"/>
                  </a:cubicBezTo>
                  <a:cubicBezTo>
                    <a:pt x="24" y="0"/>
                    <a:pt x="24" y="0"/>
                    <a:pt x="24" y="0"/>
                  </a:cubicBezTo>
                  <a:cubicBezTo>
                    <a:pt x="28" y="0"/>
                    <a:pt x="28" y="0"/>
                    <a:pt x="28" y="0"/>
                  </a:cubicBezTo>
                  <a:lnTo>
                    <a:pt x="31"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9269492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3_Title Slide 1">
    <p:bg>
      <p:bgPr>
        <a:solidFill>
          <a:schemeClr val="bg2"/>
        </a:solidFill>
        <a:effectLst/>
      </p:bgPr>
    </p:bg>
    <p:spTree>
      <p:nvGrpSpPr>
        <p:cNvPr id="1" name=""/>
        <p:cNvGrpSpPr/>
        <p:nvPr/>
      </p:nvGrpSpPr>
      <p:grpSpPr>
        <a:xfrm>
          <a:off x="0" y="0"/>
          <a:ext cx="0" cy="0"/>
          <a:chOff x="0" y="0"/>
          <a:chExt cx="0" cy="0"/>
        </a:xfrm>
      </p:grpSpPr>
      <p:pic>
        <p:nvPicPr>
          <p:cNvPr id="7" name="Picture 6" descr="A picture containing light&#10;&#10;Description automatically generated">
            <a:extLst>
              <a:ext uri="{FF2B5EF4-FFF2-40B4-BE49-F238E27FC236}">
                <a16:creationId xmlns:a16="http://schemas.microsoft.com/office/drawing/2014/main" id="{8D93EF04-3CC7-4809-844E-B4FCD1793E41}"/>
              </a:ext>
            </a:extLst>
          </p:cNvPr>
          <p:cNvPicPr>
            <a:picLocks noChangeAspect="1"/>
          </p:cNvPicPr>
          <p:nvPr userDrawn="1"/>
        </p:nvPicPr>
        <p:blipFill rotWithShape="1">
          <a:blip r:embed="rId2"/>
          <a:srcRect l="10082"/>
          <a:stretch/>
        </p:blipFill>
        <p:spPr>
          <a:xfrm>
            <a:off x="0" y="0"/>
            <a:ext cx="5549900" cy="6858000"/>
          </a:xfrm>
          <a:prstGeom prst="rect">
            <a:avLst/>
          </a:prstGeom>
        </p:spPr>
      </p:pic>
      <p:grpSp>
        <p:nvGrpSpPr>
          <p:cNvPr id="30" name="Group 29">
            <a:extLst>
              <a:ext uri="{FF2B5EF4-FFF2-40B4-BE49-F238E27FC236}">
                <a16:creationId xmlns:a16="http://schemas.microsoft.com/office/drawing/2014/main" id="{01785315-A05A-42D4-9276-05307EF4E48E}"/>
              </a:ext>
            </a:extLst>
          </p:cNvPr>
          <p:cNvGrpSpPr/>
          <p:nvPr userDrawn="1"/>
        </p:nvGrpSpPr>
        <p:grpSpPr>
          <a:xfrm>
            <a:off x="6459538" y="2763838"/>
            <a:ext cx="2135188" cy="2219325"/>
            <a:chOff x="6459538" y="2763838"/>
            <a:chExt cx="2135188" cy="2219325"/>
          </a:xfrm>
        </p:grpSpPr>
        <p:sp>
          <p:nvSpPr>
            <p:cNvPr id="31" name="Line 5">
              <a:extLst>
                <a:ext uri="{FF2B5EF4-FFF2-40B4-BE49-F238E27FC236}">
                  <a16:creationId xmlns:a16="http://schemas.microsoft.com/office/drawing/2014/main" id="{7A726548-98C2-4813-BEBC-FB327EAB5EFE}"/>
                </a:ext>
              </a:extLst>
            </p:cNvPr>
            <p:cNvSpPr>
              <a:spLocks noChangeShapeType="1"/>
            </p:cNvSpPr>
            <p:nvPr userDrawn="1"/>
          </p:nvSpPr>
          <p:spPr bwMode="auto">
            <a:xfrm flipH="1">
              <a:off x="6672263" y="4613275"/>
              <a:ext cx="214313" cy="369888"/>
            </a:xfrm>
            <a:prstGeom prst="line">
              <a:avLst/>
            </a:prstGeom>
            <a:noFill/>
            <a:ln w="31750" cap="flat">
              <a:solidFill>
                <a:srgbClr val="9E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6">
              <a:extLst>
                <a:ext uri="{FF2B5EF4-FFF2-40B4-BE49-F238E27FC236}">
                  <a16:creationId xmlns:a16="http://schemas.microsoft.com/office/drawing/2014/main" id="{2B56B3DD-D85A-43AD-AFE8-FFB07C9B5421}"/>
                </a:ext>
              </a:extLst>
            </p:cNvPr>
            <p:cNvSpPr>
              <a:spLocks noChangeShapeType="1"/>
            </p:cNvSpPr>
            <p:nvPr userDrawn="1"/>
          </p:nvSpPr>
          <p:spPr bwMode="auto">
            <a:xfrm>
              <a:off x="6672263" y="2763838"/>
              <a:ext cx="214313" cy="369888"/>
            </a:xfrm>
            <a:prstGeom prst="line">
              <a:avLst/>
            </a:prstGeom>
            <a:noFill/>
            <a:ln w="31750" cap="flat">
              <a:solidFill>
                <a:srgbClr val="9E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7">
              <a:extLst>
                <a:ext uri="{FF2B5EF4-FFF2-40B4-BE49-F238E27FC236}">
                  <a16:creationId xmlns:a16="http://schemas.microsoft.com/office/drawing/2014/main" id="{CABF7E42-7BEA-43CD-A5AB-F9C1EBB7A540}"/>
                </a:ext>
              </a:extLst>
            </p:cNvPr>
            <p:cNvSpPr>
              <a:spLocks noChangeShapeType="1"/>
            </p:cNvSpPr>
            <p:nvPr userDrawn="1"/>
          </p:nvSpPr>
          <p:spPr bwMode="auto">
            <a:xfrm flipH="1">
              <a:off x="6886575" y="3873500"/>
              <a:ext cx="852488" cy="0"/>
            </a:xfrm>
            <a:prstGeom prst="line">
              <a:avLst/>
            </a:prstGeom>
            <a:noFill/>
            <a:ln w="31750" cap="flat">
              <a:solidFill>
                <a:srgbClr val="9E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8">
              <a:extLst>
                <a:ext uri="{FF2B5EF4-FFF2-40B4-BE49-F238E27FC236}">
                  <a16:creationId xmlns:a16="http://schemas.microsoft.com/office/drawing/2014/main" id="{EC4327DE-15ED-4D29-92B6-DD794D3B6E9C}"/>
                </a:ext>
              </a:extLst>
            </p:cNvPr>
            <p:cNvSpPr>
              <a:spLocks noChangeShapeType="1"/>
            </p:cNvSpPr>
            <p:nvPr userDrawn="1"/>
          </p:nvSpPr>
          <p:spPr bwMode="auto">
            <a:xfrm flipH="1" flipV="1">
              <a:off x="7100888" y="3503613"/>
              <a:ext cx="427038" cy="739775"/>
            </a:xfrm>
            <a:prstGeom prst="line">
              <a:avLst/>
            </a:prstGeom>
            <a:noFill/>
            <a:ln w="31750" cap="flat">
              <a:solidFill>
                <a:srgbClr val="9E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9">
              <a:extLst>
                <a:ext uri="{FF2B5EF4-FFF2-40B4-BE49-F238E27FC236}">
                  <a16:creationId xmlns:a16="http://schemas.microsoft.com/office/drawing/2014/main" id="{755C1BDB-51D8-4073-87D5-717E92FA0E99}"/>
                </a:ext>
              </a:extLst>
            </p:cNvPr>
            <p:cNvSpPr>
              <a:spLocks noChangeShapeType="1"/>
            </p:cNvSpPr>
            <p:nvPr userDrawn="1"/>
          </p:nvSpPr>
          <p:spPr bwMode="auto">
            <a:xfrm>
              <a:off x="8167688" y="3873500"/>
              <a:ext cx="427038" cy="0"/>
            </a:xfrm>
            <a:prstGeom prst="line">
              <a:avLst/>
            </a:prstGeom>
            <a:noFill/>
            <a:ln w="31750" cap="flat">
              <a:solidFill>
                <a:srgbClr val="9E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10">
              <a:extLst>
                <a:ext uri="{FF2B5EF4-FFF2-40B4-BE49-F238E27FC236}">
                  <a16:creationId xmlns:a16="http://schemas.microsoft.com/office/drawing/2014/main" id="{1737EFEF-97A7-4E95-B652-424079B0063F}"/>
                </a:ext>
              </a:extLst>
            </p:cNvPr>
            <p:cNvSpPr>
              <a:spLocks noChangeShapeType="1"/>
            </p:cNvSpPr>
            <p:nvPr userDrawn="1"/>
          </p:nvSpPr>
          <p:spPr bwMode="auto">
            <a:xfrm flipH="1">
              <a:off x="7100888" y="3503613"/>
              <a:ext cx="427038" cy="739775"/>
            </a:xfrm>
            <a:prstGeom prst="line">
              <a:avLst/>
            </a:prstGeom>
            <a:noFill/>
            <a:ln w="31750" cap="flat">
              <a:solidFill>
                <a:srgbClr val="9E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11">
              <a:extLst>
                <a:ext uri="{FF2B5EF4-FFF2-40B4-BE49-F238E27FC236}">
                  <a16:creationId xmlns:a16="http://schemas.microsoft.com/office/drawing/2014/main" id="{CEBB584A-1A37-4E10-95FF-CACA92CD01C4}"/>
                </a:ext>
              </a:extLst>
            </p:cNvPr>
            <p:cNvSpPr>
              <a:spLocks/>
            </p:cNvSpPr>
            <p:nvPr userDrawn="1"/>
          </p:nvSpPr>
          <p:spPr bwMode="auto">
            <a:xfrm>
              <a:off x="6672263" y="4243388"/>
              <a:ext cx="642938" cy="369888"/>
            </a:xfrm>
            <a:custGeom>
              <a:avLst/>
              <a:gdLst>
                <a:gd name="T0" fmla="*/ 0 w 405"/>
                <a:gd name="T1" fmla="*/ 0 h 233"/>
                <a:gd name="T2" fmla="*/ 270 w 405"/>
                <a:gd name="T3" fmla="*/ 0 h 233"/>
                <a:gd name="T4" fmla="*/ 270 w 405"/>
                <a:gd name="T5" fmla="*/ 0 h 233"/>
                <a:gd name="T6" fmla="*/ 405 w 405"/>
                <a:gd name="T7" fmla="*/ 233 h 233"/>
              </a:gdLst>
              <a:ahLst/>
              <a:cxnLst>
                <a:cxn ang="0">
                  <a:pos x="T0" y="T1"/>
                </a:cxn>
                <a:cxn ang="0">
                  <a:pos x="T2" y="T3"/>
                </a:cxn>
                <a:cxn ang="0">
                  <a:pos x="T4" y="T5"/>
                </a:cxn>
                <a:cxn ang="0">
                  <a:pos x="T6" y="T7"/>
                </a:cxn>
              </a:cxnLst>
              <a:rect l="0" t="0" r="r" b="b"/>
              <a:pathLst>
                <a:path w="405" h="233">
                  <a:moveTo>
                    <a:pt x="0" y="0"/>
                  </a:moveTo>
                  <a:lnTo>
                    <a:pt x="270" y="0"/>
                  </a:lnTo>
                  <a:lnTo>
                    <a:pt x="270" y="0"/>
                  </a:lnTo>
                  <a:lnTo>
                    <a:pt x="405" y="233"/>
                  </a:lnTo>
                </a:path>
              </a:pathLst>
            </a:custGeom>
            <a:noFill/>
            <a:ln w="31750" cap="flat">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12">
              <a:extLst>
                <a:ext uri="{FF2B5EF4-FFF2-40B4-BE49-F238E27FC236}">
                  <a16:creationId xmlns:a16="http://schemas.microsoft.com/office/drawing/2014/main" id="{27464967-58D3-4866-B65A-E67981315296}"/>
                </a:ext>
              </a:extLst>
            </p:cNvPr>
            <p:cNvSpPr>
              <a:spLocks/>
            </p:cNvSpPr>
            <p:nvPr userDrawn="1"/>
          </p:nvSpPr>
          <p:spPr bwMode="auto">
            <a:xfrm>
              <a:off x="6672263" y="3133725"/>
              <a:ext cx="642938" cy="369888"/>
            </a:xfrm>
            <a:custGeom>
              <a:avLst/>
              <a:gdLst>
                <a:gd name="T0" fmla="*/ 405 w 405"/>
                <a:gd name="T1" fmla="*/ 0 h 233"/>
                <a:gd name="T2" fmla="*/ 270 w 405"/>
                <a:gd name="T3" fmla="*/ 233 h 233"/>
                <a:gd name="T4" fmla="*/ 270 w 405"/>
                <a:gd name="T5" fmla="*/ 233 h 233"/>
                <a:gd name="T6" fmla="*/ 0 w 405"/>
                <a:gd name="T7" fmla="*/ 233 h 233"/>
              </a:gdLst>
              <a:ahLst/>
              <a:cxnLst>
                <a:cxn ang="0">
                  <a:pos x="T0" y="T1"/>
                </a:cxn>
                <a:cxn ang="0">
                  <a:pos x="T2" y="T3"/>
                </a:cxn>
                <a:cxn ang="0">
                  <a:pos x="T4" y="T5"/>
                </a:cxn>
                <a:cxn ang="0">
                  <a:pos x="T6" y="T7"/>
                </a:cxn>
              </a:cxnLst>
              <a:rect l="0" t="0" r="r" b="b"/>
              <a:pathLst>
                <a:path w="405" h="233">
                  <a:moveTo>
                    <a:pt x="405" y="0"/>
                  </a:moveTo>
                  <a:lnTo>
                    <a:pt x="270" y="233"/>
                  </a:lnTo>
                  <a:lnTo>
                    <a:pt x="270" y="233"/>
                  </a:lnTo>
                  <a:lnTo>
                    <a:pt x="0" y="233"/>
                  </a:lnTo>
                </a:path>
              </a:pathLst>
            </a:custGeom>
            <a:noFill/>
            <a:ln w="31750" cap="flat">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13">
              <a:extLst>
                <a:ext uri="{FF2B5EF4-FFF2-40B4-BE49-F238E27FC236}">
                  <a16:creationId xmlns:a16="http://schemas.microsoft.com/office/drawing/2014/main" id="{79E35D28-878E-4FAB-8CD5-E79B7C7AA733}"/>
                </a:ext>
              </a:extLst>
            </p:cNvPr>
            <p:cNvSpPr>
              <a:spLocks/>
            </p:cNvSpPr>
            <p:nvPr userDrawn="1"/>
          </p:nvSpPr>
          <p:spPr bwMode="auto">
            <a:xfrm>
              <a:off x="7739063" y="3503613"/>
              <a:ext cx="214313" cy="739775"/>
            </a:xfrm>
            <a:custGeom>
              <a:avLst/>
              <a:gdLst>
                <a:gd name="T0" fmla="*/ 135 w 135"/>
                <a:gd name="T1" fmla="*/ 0 h 466"/>
                <a:gd name="T2" fmla="*/ 2 w 135"/>
                <a:gd name="T3" fmla="*/ 233 h 466"/>
                <a:gd name="T4" fmla="*/ 0 w 135"/>
                <a:gd name="T5" fmla="*/ 233 h 466"/>
                <a:gd name="T6" fmla="*/ 135 w 135"/>
                <a:gd name="T7" fmla="*/ 466 h 466"/>
              </a:gdLst>
              <a:ahLst/>
              <a:cxnLst>
                <a:cxn ang="0">
                  <a:pos x="T0" y="T1"/>
                </a:cxn>
                <a:cxn ang="0">
                  <a:pos x="T2" y="T3"/>
                </a:cxn>
                <a:cxn ang="0">
                  <a:pos x="T4" y="T5"/>
                </a:cxn>
                <a:cxn ang="0">
                  <a:pos x="T6" y="T7"/>
                </a:cxn>
              </a:cxnLst>
              <a:rect l="0" t="0" r="r" b="b"/>
              <a:pathLst>
                <a:path w="135" h="466">
                  <a:moveTo>
                    <a:pt x="135" y="0"/>
                  </a:moveTo>
                  <a:lnTo>
                    <a:pt x="2" y="233"/>
                  </a:lnTo>
                  <a:lnTo>
                    <a:pt x="0" y="233"/>
                  </a:lnTo>
                  <a:lnTo>
                    <a:pt x="135" y="466"/>
                  </a:lnTo>
                </a:path>
              </a:pathLst>
            </a:custGeom>
            <a:noFill/>
            <a:ln w="31750" cap="flat">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14">
              <a:extLst>
                <a:ext uri="{FF2B5EF4-FFF2-40B4-BE49-F238E27FC236}">
                  <a16:creationId xmlns:a16="http://schemas.microsoft.com/office/drawing/2014/main" id="{A46B5ABB-D59D-42FA-A96B-F1D44D3DAB7E}"/>
                </a:ext>
              </a:extLst>
            </p:cNvPr>
            <p:cNvSpPr>
              <a:spLocks/>
            </p:cNvSpPr>
            <p:nvPr userDrawn="1"/>
          </p:nvSpPr>
          <p:spPr bwMode="auto">
            <a:xfrm>
              <a:off x="6672263" y="3133725"/>
              <a:ext cx="1495425" cy="1479550"/>
            </a:xfrm>
            <a:custGeom>
              <a:avLst/>
              <a:gdLst>
                <a:gd name="T0" fmla="*/ 443 w 517"/>
                <a:gd name="T1" fmla="*/ 128 h 512"/>
                <a:gd name="T2" fmla="*/ 296 w 517"/>
                <a:gd name="T3" fmla="*/ 128 h 512"/>
                <a:gd name="T4" fmla="*/ 222 w 517"/>
                <a:gd name="T5" fmla="*/ 0 h 512"/>
                <a:gd name="T6" fmla="*/ 222 w 517"/>
                <a:gd name="T7" fmla="*/ 0 h 512"/>
                <a:gd name="T8" fmla="*/ 74 w 517"/>
                <a:gd name="T9" fmla="*/ 0 h 512"/>
                <a:gd name="T10" fmla="*/ 0 w 517"/>
                <a:gd name="T11" fmla="*/ 128 h 512"/>
                <a:gd name="T12" fmla="*/ 74 w 517"/>
                <a:gd name="T13" fmla="*/ 256 h 512"/>
                <a:gd name="T14" fmla="*/ 0 w 517"/>
                <a:gd name="T15" fmla="*/ 384 h 512"/>
                <a:gd name="T16" fmla="*/ 74 w 517"/>
                <a:gd name="T17" fmla="*/ 512 h 512"/>
                <a:gd name="T18" fmla="*/ 222 w 517"/>
                <a:gd name="T19" fmla="*/ 512 h 512"/>
                <a:gd name="T20" fmla="*/ 222 w 517"/>
                <a:gd name="T21" fmla="*/ 512 h 512"/>
                <a:gd name="T22" fmla="*/ 296 w 517"/>
                <a:gd name="T23" fmla="*/ 384 h 512"/>
                <a:gd name="T24" fmla="*/ 443 w 517"/>
                <a:gd name="T25" fmla="*/ 384 h 512"/>
                <a:gd name="T26" fmla="*/ 443 w 517"/>
                <a:gd name="T27" fmla="*/ 384 h 512"/>
                <a:gd name="T28" fmla="*/ 517 w 517"/>
                <a:gd name="T29" fmla="*/ 256 h 512"/>
                <a:gd name="T30" fmla="*/ 443 w 517"/>
                <a:gd name="T31" fmla="*/ 12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7" h="512">
                  <a:moveTo>
                    <a:pt x="443" y="128"/>
                  </a:moveTo>
                  <a:cubicBezTo>
                    <a:pt x="296" y="128"/>
                    <a:pt x="296" y="128"/>
                    <a:pt x="296" y="128"/>
                  </a:cubicBezTo>
                  <a:cubicBezTo>
                    <a:pt x="222" y="0"/>
                    <a:pt x="222" y="0"/>
                    <a:pt x="222" y="0"/>
                  </a:cubicBezTo>
                  <a:cubicBezTo>
                    <a:pt x="222" y="0"/>
                    <a:pt x="222" y="0"/>
                    <a:pt x="222" y="0"/>
                  </a:cubicBezTo>
                  <a:cubicBezTo>
                    <a:pt x="74" y="0"/>
                    <a:pt x="74" y="0"/>
                    <a:pt x="74" y="0"/>
                  </a:cubicBezTo>
                  <a:cubicBezTo>
                    <a:pt x="74" y="0"/>
                    <a:pt x="0" y="128"/>
                    <a:pt x="0" y="128"/>
                  </a:cubicBezTo>
                  <a:cubicBezTo>
                    <a:pt x="74" y="256"/>
                    <a:pt x="74" y="256"/>
                    <a:pt x="74" y="256"/>
                  </a:cubicBezTo>
                  <a:cubicBezTo>
                    <a:pt x="74" y="256"/>
                    <a:pt x="0" y="384"/>
                    <a:pt x="0" y="384"/>
                  </a:cubicBezTo>
                  <a:cubicBezTo>
                    <a:pt x="74" y="512"/>
                    <a:pt x="74" y="512"/>
                    <a:pt x="74" y="512"/>
                  </a:cubicBezTo>
                  <a:cubicBezTo>
                    <a:pt x="222" y="512"/>
                    <a:pt x="222" y="512"/>
                    <a:pt x="222" y="512"/>
                  </a:cubicBezTo>
                  <a:cubicBezTo>
                    <a:pt x="222" y="512"/>
                    <a:pt x="222" y="512"/>
                    <a:pt x="222" y="512"/>
                  </a:cubicBezTo>
                  <a:cubicBezTo>
                    <a:pt x="296" y="384"/>
                    <a:pt x="296" y="384"/>
                    <a:pt x="296" y="384"/>
                  </a:cubicBezTo>
                  <a:cubicBezTo>
                    <a:pt x="443" y="384"/>
                    <a:pt x="443" y="384"/>
                    <a:pt x="443" y="384"/>
                  </a:cubicBezTo>
                  <a:cubicBezTo>
                    <a:pt x="443" y="384"/>
                    <a:pt x="443" y="384"/>
                    <a:pt x="443" y="384"/>
                  </a:cubicBezTo>
                  <a:cubicBezTo>
                    <a:pt x="517" y="256"/>
                    <a:pt x="517" y="256"/>
                    <a:pt x="517" y="256"/>
                  </a:cubicBezTo>
                  <a:cubicBezTo>
                    <a:pt x="443" y="128"/>
                    <a:pt x="443" y="128"/>
                    <a:pt x="443" y="128"/>
                  </a:cubicBezTo>
                  <a:close/>
                </a:path>
              </a:pathLst>
            </a:custGeom>
            <a:noFill/>
            <a:ln w="31750" cap="flat">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15">
              <a:extLst>
                <a:ext uri="{FF2B5EF4-FFF2-40B4-BE49-F238E27FC236}">
                  <a16:creationId xmlns:a16="http://schemas.microsoft.com/office/drawing/2014/main" id="{DF58A92F-2BF2-413C-8682-8F7FEA4F642E}"/>
                </a:ext>
              </a:extLst>
            </p:cNvPr>
            <p:cNvSpPr>
              <a:spLocks/>
            </p:cNvSpPr>
            <p:nvPr userDrawn="1"/>
          </p:nvSpPr>
          <p:spPr bwMode="auto">
            <a:xfrm>
              <a:off x="6459538" y="2763838"/>
              <a:ext cx="2135188" cy="2219325"/>
            </a:xfrm>
            <a:custGeom>
              <a:avLst/>
              <a:gdLst>
                <a:gd name="T0" fmla="*/ 539 w 1345"/>
                <a:gd name="T1" fmla="*/ 1165 h 1398"/>
                <a:gd name="T2" fmla="*/ 806 w 1345"/>
                <a:gd name="T3" fmla="*/ 1165 h 1398"/>
                <a:gd name="T4" fmla="*/ 941 w 1345"/>
                <a:gd name="T5" fmla="*/ 932 h 1398"/>
                <a:gd name="T6" fmla="*/ 941 w 1345"/>
                <a:gd name="T7" fmla="*/ 932 h 1398"/>
                <a:gd name="T8" fmla="*/ 1210 w 1345"/>
                <a:gd name="T9" fmla="*/ 932 h 1398"/>
                <a:gd name="T10" fmla="*/ 1345 w 1345"/>
                <a:gd name="T11" fmla="*/ 699 h 1398"/>
                <a:gd name="T12" fmla="*/ 1210 w 1345"/>
                <a:gd name="T13" fmla="*/ 466 h 1398"/>
                <a:gd name="T14" fmla="*/ 941 w 1345"/>
                <a:gd name="T15" fmla="*/ 466 h 1398"/>
                <a:gd name="T16" fmla="*/ 941 w 1345"/>
                <a:gd name="T17" fmla="*/ 466 h 1398"/>
                <a:gd name="T18" fmla="*/ 806 w 1345"/>
                <a:gd name="T19" fmla="*/ 233 h 1398"/>
                <a:gd name="T20" fmla="*/ 539 w 1345"/>
                <a:gd name="T21" fmla="*/ 233 h 1398"/>
                <a:gd name="T22" fmla="*/ 539 w 1345"/>
                <a:gd name="T23" fmla="*/ 233 h 1398"/>
                <a:gd name="T24" fmla="*/ 404 w 1345"/>
                <a:gd name="T25" fmla="*/ 0 h 1398"/>
                <a:gd name="T26" fmla="*/ 134 w 1345"/>
                <a:gd name="T27" fmla="*/ 0 h 1398"/>
                <a:gd name="T28" fmla="*/ 0 w 1345"/>
                <a:gd name="T29" fmla="*/ 233 h 1398"/>
                <a:gd name="T30" fmla="*/ 134 w 1345"/>
                <a:gd name="T31" fmla="*/ 466 h 1398"/>
                <a:gd name="T32" fmla="*/ 134 w 1345"/>
                <a:gd name="T33" fmla="*/ 466 h 1398"/>
                <a:gd name="T34" fmla="*/ 0 w 1345"/>
                <a:gd name="T35" fmla="*/ 699 h 1398"/>
                <a:gd name="T36" fmla="*/ 134 w 1345"/>
                <a:gd name="T37" fmla="*/ 932 h 1398"/>
                <a:gd name="T38" fmla="*/ 134 w 1345"/>
                <a:gd name="T39" fmla="*/ 932 h 1398"/>
                <a:gd name="T40" fmla="*/ 0 w 1345"/>
                <a:gd name="T41" fmla="*/ 1165 h 1398"/>
                <a:gd name="T42" fmla="*/ 134 w 1345"/>
                <a:gd name="T43" fmla="*/ 1398 h 1398"/>
                <a:gd name="T44" fmla="*/ 404 w 1345"/>
                <a:gd name="T45" fmla="*/ 1398 h 1398"/>
                <a:gd name="T46" fmla="*/ 539 w 1345"/>
                <a:gd name="T47" fmla="*/ 1165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45" h="1398">
                  <a:moveTo>
                    <a:pt x="539" y="1165"/>
                  </a:moveTo>
                  <a:lnTo>
                    <a:pt x="806" y="1165"/>
                  </a:lnTo>
                  <a:lnTo>
                    <a:pt x="941" y="932"/>
                  </a:lnTo>
                  <a:lnTo>
                    <a:pt x="941" y="932"/>
                  </a:lnTo>
                  <a:lnTo>
                    <a:pt x="1210" y="932"/>
                  </a:lnTo>
                  <a:lnTo>
                    <a:pt x="1345" y="699"/>
                  </a:lnTo>
                  <a:lnTo>
                    <a:pt x="1210" y="466"/>
                  </a:lnTo>
                  <a:lnTo>
                    <a:pt x="941" y="466"/>
                  </a:lnTo>
                  <a:lnTo>
                    <a:pt x="941" y="466"/>
                  </a:lnTo>
                  <a:lnTo>
                    <a:pt x="806" y="233"/>
                  </a:lnTo>
                  <a:lnTo>
                    <a:pt x="539" y="233"/>
                  </a:lnTo>
                  <a:lnTo>
                    <a:pt x="539" y="233"/>
                  </a:lnTo>
                  <a:lnTo>
                    <a:pt x="404" y="0"/>
                  </a:lnTo>
                  <a:lnTo>
                    <a:pt x="134" y="0"/>
                  </a:lnTo>
                  <a:lnTo>
                    <a:pt x="0" y="233"/>
                  </a:lnTo>
                  <a:lnTo>
                    <a:pt x="134" y="466"/>
                  </a:lnTo>
                  <a:lnTo>
                    <a:pt x="134" y="466"/>
                  </a:lnTo>
                  <a:lnTo>
                    <a:pt x="0" y="699"/>
                  </a:lnTo>
                  <a:lnTo>
                    <a:pt x="134" y="932"/>
                  </a:lnTo>
                  <a:lnTo>
                    <a:pt x="134" y="932"/>
                  </a:lnTo>
                  <a:lnTo>
                    <a:pt x="0" y="1165"/>
                  </a:lnTo>
                  <a:lnTo>
                    <a:pt x="134" y="1398"/>
                  </a:lnTo>
                  <a:lnTo>
                    <a:pt x="404" y="1398"/>
                  </a:lnTo>
                  <a:lnTo>
                    <a:pt x="539" y="1165"/>
                  </a:lnTo>
                </a:path>
              </a:pathLst>
            </a:custGeom>
            <a:noFill/>
            <a:ln w="31750" cap="flat">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hasCustomPrompt="1"/>
          </p:nvPr>
        </p:nvSpPr>
        <p:spPr>
          <a:xfrm>
            <a:off x="361950" y="361950"/>
            <a:ext cx="4402137" cy="2201376"/>
          </a:xfrm>
        </p:spPr>
        <p:txBody>
          <a:bodyPr anchor="b" anchorCtr="0">
            <a:noAutofit/>
          </a:bodyPr>
          <a:lstStyle>
            <a:lvl1pPr algn="l" fontAlgn="b">
              <a:lnSpc>
                <a:spcPct val="100000"/>
              </a:lnSpc>
              <a:defRPr sz="3800">
                <a:solidFill>
                  <a:schemeClr val="bg1"/>
                </a:solidFill>
              </a:defRPr>
            </a:lvl1pPr>
          </a:lstStyle>
          <a:p>
            <a:r>
              <a:rPr lang="en-US" dirty="0"/>
              <a:t>Title with multiple </a:t>
            </a:r>
            <a:br>
              <a:rPr lang="en-US" dirty="0"/>
            </a:br>
            <a:r>
              <a:rPr lang="en-US" dirty="0"/>
              <a:t>lines here</a:t>
            </a:r>
          </a:p>
        </p:txBody>
      </p:sp>
      <p:sp>
        <p:nvSpPr>
          <p:cNvPr id="3" name="Subtitle 2"/>
          <p:cNvSpPr>
            <a:spLocks noGrp="1"/>
          </p:cNvSpPr>
          <p:nvPr>
            <p:ph type="subTitle" idx="1" hasCustomPrompt="1"/>
          </p:nvPr>
        </p:nvSpPr>
        <p:spPr>
          <a:xfrm>
            <a:off x="377064" y="2682889"/>
            <a:ext cx="4242562" cy="1153319"/>
          </a:xfrm>
        </p:spPr>
        <p:txBody>
          <a:bodyPr tIns="0" anchor="t">
            <a:noAutofit/>
          </a:bodyPr>
          <a:lstStyle>
            <a:lvl1pPr marL="0" indent="0" algn="l">
              <a:buNone/>
              <a:defRPr sz="2000">
                <a:ln>
                  <a:noFill/>
                </a:ln>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Date/subtitle goes here</a:t>
            </a:r>
          </a:p>
        </p:txBody>
      </p:sp>
      <p:sp>
        <p:nvSpPr>
          <p:cNvPr id="17" name="Text Placeholder 16">
            <a:extLst>
              <a:ext uri="{FF2B5EF4-FFF2-40B4-BE49-F238E27FC236}">
                <a16:creationId xmlns:a16="http://schemas.microsoft.com/office/drawing/2014/main" id="{53F3D094-8507-4675-9425-D7CCB291279A}"/>
              </a:ext>
            </a:extLst>
          </p:cNvPr>
          <p:cNvSpPr>
            <a:spLocks noGrp="1"/>
          </p:cNvSpPr>
          <p:nvPr>
            <p:ph type="body" sz="quarter" idx="10" hasCustomPrompt="1"/>
          </p:nvPr>
        </p:nvSpPr>
        <p:spPr>
          <a:xfrm>
            <a:off x="361875" y="4953000"/>
            <a:ext cx="4019626" cy="790575"/>
          </a:xfrm>
        </p:spPr>
        <p:txBody>
          <a:bodyPr/>
          <a:lstStyle>
            <a:lvl1pPr marL="0" indent="0">
              <a:spcBef>
                <a:spcPts val="0"/>
              </a:spcBef>
              <a:buNone/>
              <a:defRPr>
                <a:solidFill>
                  <a:schemeClr val="bg1"/>
                </a:solidFill>
              </a:defRPr>
            </a:lvl1pPr>
          </a:lstStyle>
          <a:p>
            <a:pPr lvl="0"/>
            <a:r>
              <a:rPr lang="en-US" dirty="0"/>
              <a:t>Name goes here</a:t>
            </a:r>
            <a:br>
              <a:rPr lang="en-US" dirty="0"/>
            </a:br>
            <a:r>
              <a:rPr lang="en-US" dirty="0"/>
              <a:t>Position goes here</a:t>
            </a:r>
          </a:p>
        </p:txBody>
      </p:sp>
      <p:sp>
        <p:nvSpPr>
          <p:cNvPr id="12" name="Freeform 5">
            <a:extLst>
              <a:ext uri="{FF2B5EF4-FFF2-40B4-BE49-F238E27FC236}">
                <a16:creationId xmlns:a16="http://schemas.microsoft.com/office/drawing/2014/main" id="{4D4D4EAC-2D01-4ED7-90E4-A8C115E12CBD}"/>
              </a:ext>
            </a:extLst>
          </p:cNvPr>
          <p:cNvSpPr>
            <a:spLocks noEditPoints="1"/>
          </p:cNvSpPr>
          <p:nvPr userDrawn="1"/>
        </p:nvSpPr>
        <p:spPr bwMode="auto">
          <a:xfrm>
            <a:off x="4101874" y="-3175"/>
            <a:ext cx="5530235" cy="6861176"/>
          </a:xfrm>
          <a:custGeom>
            <a:avLst/>
            <a:gdLst>
              <a:gd name="T0" fmla="*/ 738 w 1934"/>
              <a:gd name="T1" fmla="*/ 2360 h 2400"/>
              <a:gd name="T2" fmla="*/ 737 w 1934"/>
              <a:gd name="T3" fmla="*/ 2364 h 2400"/>
              <a:gd name="T4" fmla="*/ 729 w 1934"/>
              <a:gd name="T5" fmla="*/ 2364 h 2400"/>
              <a:gd name="T6" fmla="*/ 725 w 1934"/>
              <a:gd name="T7" fmla="*/ 2384 h 2400"/>
              <a:gd name="T8" fmla="*/ 722 w 1934"/>
              <a:gd name="T9" fmla="*/ 2384 h 2400"/>
              <a:gd name="T10" fmla="*/ 725 w 1934"/>
              <a:gd name="T11" fmla="*/ 2364 h 2400"/>
              <a:gd name="T12" fmla="*/ 718 w 1934"/>
              <a:gd name="T13" fmla="*/ 2364 h 2400"/>
              <a:gd name="T14" fmla="*/ 718 w 1934"/>
              <a:gd name="T15" fmla="*/ 2360 h 2400"/>
              <a:gd name="T16" fmla="*/ 738 w 1934"/>
              <a:gd name="T17" fmla="*/ 2360 h 2400"/>
              <a:gd name="T18" fmla="*/ 763 w 1934"/>
              <a:gd name="T19" fmla="*/ 2360 h 2400"/>
              <a:gd name="T20" fmla="*/ 752 w 1934"/>
              <a:gd name="T21" fmla="*/ 2374 h 2400"/>
              <a:gd name="T22" fmla="*/ 745 w 1934"/>
              <a:gd name="T23" fmla="*/ 2360 h 2400"/>
              <a:gd name="T24" fmla="*/ 742 w 1934"/>
              <a:gd name="T25" fmla="*/ 2360 h 2400"/>
              <a:gd name="T26" fmla="*/ 737 w 1934"/>
              <a:gd name="T27" fmla="*/ 2384 h 2400"/>
              <a:gd name="T28" fmla="*/ 741 w 1934"/>
              <a:gd name="T29" fmla="*/ 2384 h 2400"/>
              <a:gd name="T30" fmla="*/ 744 w 1934"/>
              <a:gd name="T31" fmla="*/ 2367 h 2400"/>
              <a:gd name="T32" fmla="*/ 750 w 1934"/>
              <a:gd name="T33" fmla="*/ 2379 h 2400"/>
              <a:gd name="T34" fmla="*/ 752 w 1934"/>
              <a:gd name="T35" fmla="*/ 2379 h 2400"/>
              <a:gd name="T36" fmla="*/ 762 w 1934"/>
              <a:gd name="T37" fmla="*/ 2367 h 2400"/>
              <a:gd name="T38" fmla="*/ 758 w 1934"/>
              <a:gd name="T39" fmla="*/ 2384 h 2400"/>
              <a:gd name="T40" fmla="*/ 762 w 1934"/>
              <a:gd name="T41" fmla="*/ 2384 h 2400"/>
              <a:gd name="T42" fmla="*/ 767 w 1934"/>
              <a:gd name="T43" fmla="*/ 2360 h 2400"/>
              <a:gd name="T44" fmla="*/ 763 w 1934"/>
              <a:gd name="T45" fmla="*/ 2360 h 2400"/>
              <a:gd name="T46" fmla="*/ 1535 w 1934"/>
              <a:gd name="T47" fmla="*/ 0 h 2400"/>
              <a:gd name="T48" fmla="*/ 971 w 1934"/>
              <a:gd name="T49" fmla="*/ 523 h 2400"/>
              <a:gd name="T50" fmla="*/ 1070 w 1934"/>
              <a:gd name="T51" fmla="*/ 0 h 2400"/>
              <a:gd name="T52" fmla="*/ 457 w 1934"/>
              <a:gd name="T53" fmla="*/ 0 h 2400"/>
              <a:gd name="T54" fmla="*/ 0 w 1934"/>
              <a:gd name="T55" fmla="*/ 2400 h 2400"/>
              <a:gd name="T56" fmla="*/ 697 w 1934"/>
              <a:gd name="T57" fmla="*/ 2400 h 2400"/>
              <a:gd name="T58" fmla="*/ 885 w 1934"/>
              <a:gd name="T59" fmla="*/ 1410 h 2400"/>
              <a:gd name="T60" fmla="*/ 1807 w 1934"/>
              <a:gd name="T61" fmla="*/ 666 h 2400"/>
              <a:gd name="T62" fmla="*/ 1934 w 1934"/>
              <a:gd name="T63" fmla="*/ 0 h 2400"/>
              <a:gd name="T64" fmla="*/ 1535 w 1934"/>
              <a:gd name="T65" fmla="*/ 0 h 2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34" h="2400">
                <a:moveTo>
                  <a:pt x="738" y="2360"/>
                </a:moveTo>
                <a:cubicBezTo>
                  <a:pt x="737" y="2364"/>
                  <a:pt x="737" y="2364"/>
                  <a:pt x="737" y="2364"/>
                </a:cubicBezTo>
                <a:cubicBezTo>
                  <a:pt x="729" y="2364"/>
                  <a:pt x="729" y="2364"/>
                  <a:pt x="729" y="2364"/>
                </a:cubicBezTo>
                <a:cubicBezTo>
                  <a:pt x="725" y="2384"/>
                  <a:pt x="725" y="2384"/>
                  <a:pt x="725" y="2384"/>
                </a:cubicBezTo>
                <a:cubicBezTo>
                  <a:pt x="722" y="2384"/>
                  <a:pt x="722" y="2384"/>
                  <a:pt x="722" y="2384"/>
                </a:cubicBezTo>
                <a:cubicBezTo>
                  <a:pt x="725" y="2364"/>
                  <a:pt x="725" y="2364"/>
                  <a:pt x="725" y="2364"/>
                </a:cubicBezTo>
                <a:cubicBezTo>
                  <a:pt x="718" y="2364"/>
                  <a:pt x="718" y="2364"/>
                  <a:pt x="718" y="2364"/>
                </a:cubicBezTo>
                <a:cubicBezTo>
                  <a:pt x="718" y="2360"/>
                  <a:pt x="718" y="2360"/>
                  <a:pt x="718" y="2360"/>
                </a:cubicBezTo>
                <a:lnTo>
                  <a:pt x="738" y="2360"/>
                </a:lnTo>
                <a:close/>
                <a:moveTo>
                  <a:pt x="763" y="2360"/>
                </a:moveTo>
                <a:cubicBezTo>
                  <a:pt x="752" y="2374"/>
                  <a:pt x="752" y="2374"/>
                  <a:pt x="752" y="2374"/>
                </a:cubicBezTo>
                <a:cubicBezTo>
                  <a:pt x="745" y="2360"/>
                  <a:pt x="745" y="2360"/>
                  <a:pt x="745" y="2360"/>
                </a:cubicBezTo>
                <a:cubicBezTo>
                  <a:pt x="742" y="2360"/>
                  <a:pt x="742" y="2360"/>
                  <a:pt x="742" y="2360"/>
                </a:cubicBezTo>
                <a:cubicBezTo>
                  <a:pt x="737" y="2384"/>
                  <a:pt x="737" y="2384"/>
                  <a:pt x="737" y="2384"/>
                </a:cubicBezTo>
                <a:cubicBezTo>
                  <a:pt x="741" y="2384"/>
                  <a:pt x="741" y="2384"/>
                  <a:pt x="741" y="2384"/>
                </a:cubicBezTo>
                <a:cubicBezTo>
                  <a:pt x="744" y="2367"/>
                  <a:pt x="744" y="2367"/>
                  <a:pt x="744" y="2367"/>
                </a:cubicBezTo>
                <a:cubicBezTo>
                  <a:pt x="750" y="2379"/>
                  <a:pt x="750" y="2379"/>
                  <a:pt x="750" y="2379"/>
                </a:cubicBezTo>
                <a:cubicBezTo>
                  <a:pt x="752" y="2379"/>
                  <a:pt x="752" y="2379"/>
                  <a:pt x="752" y="2379"/>
                </a:cubicBezTo>
                <a:cubicBezTo>
                  <a:pt x="762" y="2367"/>
                  <a:pt x="762" y="2367"/>
                  <a:pt x="762" y="2367"/>
                </a:cubicBezTo>
                <a:cubicBezTo>
                  <a:pt x="758" y="2384"/>
                  <a:pt x="758" y="2384"/>
                  <a:pt x="758" y="2384"/>
                </a:cubicBezTo>
                <a:cubicBezTo>
                  <a:pt x="762" y="2384"/>
                  <a:pt x="762" y="2384"/>
                  <a:pt x="762" y="2384"/>
                </a:cubicBezTo>
                <a:cubicBezTo>
                  <a:pt x="767" y="2360"/>
                  <a:pt x="767" y="2360"/>
                  <a:pt x="767" y="2360"/>
                </a:cubicBezTo>
                <a:lnTo>
                  <a:pt x="763" y="2360"/>
                </a:lnTo>
                <a:close/>
                <a:moveTo>
                  <a:pt x="1535" y="0"/>
                </a:moveTo>
                <a:cubicBezTo>
                  <a:pt x="1283" y="89"/>
                  <a:pt x="1078" y="279"/>
                  <a:pt x="971" y="523"/>
                </a:cubicBezTo>
                <a:cubicBezTo>
                  <a:pt x="1070" y="0"/>
                  <a:pt x="1070" y="0"/>
                  <a:pt x="1070" y="0"/>
                </a:cubicBezTo>
                <a:cubicBezTo>
                  <a:pt x="457" y="0"/>
                  <a:pt x="457" y="0"/>
                  <a:pt x="457" y="0"/>
                </a:cubicBezTo>
                <a:cubicBezTo>
                  <a:pt x="0" y="2400"/>
                  <a:pt x="0" y="2400"/>
                  <a:pt x="0" y="2400"/>
                </a:cubicBezTo>
                <a:cubicBezTo>
                  <a:pt x="697" y="2400"/>
                  <a:pt x="697" y="2400"/>
                  <a:pt x="697" y="2400"/>
                </a:cubicBezTo>
                <a:cubicBezTo>
                  <a:pt x="885" y="1410"/>
                  <a:pt x="885" y="1410"/>
                  <a:pt x="885" y="1410"/>
                </a:cubicBezTo>
                <a:cubicBezTo>
                  <a:pt x="996" y="827"/>
                  <a:pt x="1331" y="593"/>
                  <a:pt x="1807" y="666"/>
                </a:cubicBezTo>
                <a:cubicBezTo>
                  <a:pt x="1934" y="0"/>
                  <a:pt x="1934" y="0"/>
                  <a:pt x="1934" y="0"/>
                </a:cubicBezTo>
                <a:lnTo>
                  <a:pt x="1535"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0339A13F-3724-424F-97DE-88EF70349A6F}"/>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0" name="Group 19">
            <a:extLst>
              <a:ext uri="{FF2B5EF4-FFF2-40B4-BE49-F238E27FC236}">
                <a16:creationId xmlns:a16="http://schemas.microsoft.com/office/drawing/2014/main" id="{8FC07A46-83CD-477B-8A67-6809D181ED22}"/>
              </a:ext>
            </a:extLst>
          </p:cNvPr>
          <p:cNvGrpSpPr/>
          <p:nvPr userDrawn="1"/>
        </p:nvGrpSpPr>
        <p:grpSpPr>
          <a:xfrm>
            <a:off x="10241279" y="5808617"/>
            <a:ext cx="1455289" cy="742043"/>
            <a:chOff x="6551613" y="3198813"/>
            <a:chExt cx="5856287" cy="2986087"/>
          </a:xfrm>
          <a:solidFill>
            <a:schemeClr val="bg1"/>
          </a:solidFill>
        </p:grpSpPr>
        <p:sp>
          <p:nvSpPr>
            <p:cNvPr id="21" name="Freeform 5">
              <a:extLst>
                <a:ext uri="{FF2B5EF4-FFF2-40B4-BE49-F238E27FC236}">
                  <a16:creationId xmlns:a16="http://schemas.microsoft.com/office/drawing/2014/main" id="{F4358620-38A2-4890-978C-BBF5B12DBD8D}"/>
                </a:ext>
              </a:extLst>
            </p:cNvPr>
            <p:cNvSpPr>
              <a:spLocks/>
            </p:cNvSpPr>
            <p:nvPr/>
          </p:nvSpPr>
          <p:spPr bwMode="auto">
            <a:xfrm>
              <a:off x="6559550" y="3346450"/>
              <a:ext cx="822325" cy="1155700"/>
            </a:xfrm>
            <a:custGeom>
              <a:avLst/>
              <a:gdLst>
                <a:gd name="T0" fmla="*/ 209 w 218"/>
                <a:gd name="T1" fmla="*/ 36 h 306"/>
                <a:gd name="T2" fmla="*/ 181 w 218"/>
                <a:gd name="T3" fmla="*/ 68 h 306"/>
                <a:gd name="T4" fmla="*/ 115 w 218"/>
                <a:gd name="T5" fmla="*/ 42 h 306"/>
                <a:gd name="T6" fmla="*/ 70 w 218"/>
                <a:gd name="T7" fmla="*/ 77 h 306"/>
                <a:gd name="T8" fmla="*/ 130 w 218"/>
                <a:gd name="T9" fmla="*/ 123 h 306"/>
                <a:gd name="T10" fmla="*/ 218 w 218"/>
                <a:gd name="T11" fmla="*/ 216 h 306"/>
                <a:gd name="T12" fmla="*/ 106 w 218"/>
                <a:gd name="T13" fmla="*/ 306 h 306"/>
                <a:gd name="T14" fmla="*/ 0 w 218"/>
                <a:gd name="T15" fmla="*/ 266 h 306"/>
                <a:gd name="T16" fmla="*/ 29 w 218"/>
                <a:gd name="T17" fmla="*/ 233 h 306"/>
                <a:gd name="T18" fmla="*/ 105 w 218"/>
                <a:gd name="T19" fmla="*/ 263 h 306"/>
                <a:gd name="T20" fmla="*/ 159 w 218"/>
                <a:gd name="T21" fmla="*/ 219 h 306"/>
                <a:gd name="T22" fmla="*/ 101 w 218"/>
                <a:gd name="T23" fmla="*/ 169 h 306"/>
                <a:gd name="T24" fmla="*/ 12 w 218"/>
                <a:gd name="T25" fmla="*/ 81 h 306"/>
                <a:gd name="T26" fmla="*/ 112 w 218"/>
                <a:gd name="T27" fmla="*/ 0 h 306"/>
                <a:gd name="T28" fmla="*/ 209 w 218"/>
                <a:gd name="T29" fmla="*/ 3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8" h="306">
                  <a:moveTo>
                    <a:pt x="209" y="36"/>
                  </a:moveTo>
                  <a:cubicBezTo>
                    <a:pt x="181" y="68"/>
                    <a:pt x="181" y="68"/>
                    <a:pt x="181" y="68"/>
                  </a:cubicBezTo>
                  <a:cubicBezTo>
                    <a:pt x="160" y="50"/>
                    <a:pt x="140" y="42"/>
                    <a:pt x="115" y="42"/>
                  </a:cubicBezTo>
                  <a:cubicBezTo>
                    <a:pt x="89" y="42"/>
                    <a:pt x="70" y="54"/>
                    <a:pt x="70" y="77"/>
                  </a:cubicBezTo>
                  <a:cubicBezTo>
                    <a:pt x="70" y="99"/>
                    <a:pt x="81" y="108"/>
                    <a:pt x="130" y="123"/>
                  </a:cubicBezTo>
                  <a:cubicBezTo>
                    <a:pt x="182" y="139"/>
                    <a:pt x="218" y="161"/>
                    <a:pt x="218" y="216"/>
                  </a:cubicBezTo>
                  <a:cubicBezTo>
                    <a:pt x="218" y="269"/>
                    <a:pt x="176" y="306"/>
                    <a:pt x="106" y="306"/>
                  </a:cubicBezTo>
                  <a:cubicBezTo>
                    <a:pt x="59" y="306"/>
                    <a:pt x="24" y="290"/>
                    <a:pt x="0" y="266"/>
                  </a:cubicBezTo>
                  <a:cubicBezTo>
                    <a:pt x="29" y="233"/>
                    <a:pt x="29" y="233"/>
                    <a:pt x="29" y="233"/>
                  </a:cubicBezTo>
                  <a:cubicBezTo>
                    <a:pt x="51" y="252"/>
                    <a:pt x="74" y="263"/>
                    <a:pt x="105" y="263"/>
                  </a:cubicBezTo>
                  <a:cubicBezTo>
                    <a:pt x="136" y="263"/>
                    <a:pt x="159" y="248"/>
                    <a:pt x="159" y="219"/>
                  </a:cubicBezTo>
                  <a:cubicBezTo>
                    <a:pt x="159" y="194"/>
                    <a:pt x="147" y="183"/>
                    <a:pt x="101" y="169"/>
                  </a:cubicBezTo>
                  <a:cubicBezTo>
                    <a:pt x="39" y="150"/>
                    <a:pt x="12" y="125"/>
                    <a:pt x="12" y="81"/>
                  </a:cubicBezTo>
                  <a:cubicBezTo>
                    <a:pt x="12" y="32"/>
                    <a:pt x="54" y="0"/>
                    <a:pt x="112" y="0"/>
                  </a:cubicBezTo>
                  <a:cubicBezTo>
                    <a:pt x="155" y="0"/>
                    <a:pt x="184" y="12"/>
                    <a:pt x="209"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2A1208B6-3A9E-4022-A8DE-AD5880FB8B12}"/>
                </a:ext>
              </a:extLst>
            </p:cNvPr>
            <p:cNvSpPr>
              <a:spLocks noEditPoints="1"/>
            </p:cNvSpPr>
            <p:nvPr/>
          </p:nvSpPr>
          <p:spPr bwMode="auto">
            <a:xfrm>
              <a:off x="7456488" y="3603625"/>
              <a:ext cx="800100" cy="898525"/>
            </a:xfrm>
            <a:custGeom>
              <a:avLst/>
              <a:gdLst>
                <a:gd name="T0" fmla="*/ 212 w 212"/>
                <a:gd name="T1" fmla="*/ 119 h 238"/>
                <a:gd name="T2" fmla="*/ 106 w 212"/>
                <a:gd name="T3" fmla="*/ 238 h 238"/>
                <a:gd name="T4" fmla="*/ 0 w 212"/>
                <a:gd name="T5" fmla="*/ 119 h 238"/>
                <a:gd name="T6" fmla="*/ 106 w 212"/>
                <a:gd name="T7" fmla="*/ 0 h 238"/>
                <a:gd name="T8" fmla="*/ 212 w 212"/>
                <a:gd name="T9" fmla="*/ 119 h 238"/>
                <a:gd name="T10" fmla="*/ 57 w 212"/>
                <a:gd name="T11" fmla="*/ 119 h 238"/>
                <a:gd name="T12" fmla="*/ 106 w 212"/>
                <a:gd name="T13" fmla="*/ 197 h 238"/>
                <a:gd name="T14" fmla="*/ 154 w 212"/>
                <a:gd name="T15" fmla="*/ 119 h 238"/>
                <a:gd name="T16" fmla="*/ 106 w 212"/>
                <a:gd name="T17" fmla="*/ 42 h 238"/>
                <a:gd name="T18" fmla="*/ 57 w 212"/>
                <a:gd name="T19"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38">
                  <a:moveTo>
                    <a:pt x="212" y="119"/>
                  </a:moveTo>
                  <a:cubicBezTo>
                    <a:pt x="212" y="190"/>
                    <a:pt x="172" y="238"/>
                    <a:pt x="106" y="238"/>
                  </a:cubicBezTo>
                  <a:cubicBezTo>
                    <a:pt x="40" y="238"/>
                    <a:pt x="0" y="193"/>
                    <a:pt x="0" y="119"/>
                  </a:cubicBezTo>
                  <a:cubicBezTo>
                    <a:pt x="0" y="48"/>
                    <a:pt x="40" y="0"/>
                    <a:pt x="106" y="0"/>
                  </a:cubicBezTo>
                  <a:cubicBezTo>
                    <a:pt x="173" y="0"/>
                    <a:pt x="212" y="46"/>
                    <a:pt x="212" y="119"/>
                  </a:cubicBezTo>
                  <a:moveTo>
                    <a:pt x="57" y="119"/>
                  </a:moveTo>
                  <a:cubicBezTo>
                    <a:pt x="57" y="173"/>
                    <a:pt x="74" y="197"/>
                    <a:pt x="106" y="197"/>
                  </a:cubicBezTo>
                  <a:cubicBezTo>
                    <a:pt x="138" y="197"/>
                    <a:pt x="154" y="173"/>
                    <a:pt x="154" y="119"/>
                  </a:cubicBezTo>
                  <a:cubicBezTo>
                    <a:pt x="154" y="66"/>
                    <a:pt x="138" y="42"/>
                    <a:pt x="106" y="42"/>
                  </a:cubicBezTo>
                  <a:cubicBezTo>
                    <a:pt x="74" y="42"/>
                    <a:pt x="57" y="66"/>
                    <a:pt x="57" y="1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144DEEFD-C372-4C0E-BC30-CC8B1C0FF9B3}"/>
                </a:ext>
              </a:extLst>
            </p:cNvPr>
            <p:cNvSpPr>
              <a:spLocks/>
            </p:cNvSpPr>
            <p:nvPr/>
          </p:nvSpPr>
          <p:spPr bwMode="auto">
            <a:xfrm>
              <a:off x="8369300" y="3267075"/>
              <a:ext cx="342900" cy="1235075"/>
            </a:xfrm>
            <a:custGeom>
              <a:avLst/>
              <a:gdLst>
                <a:gd name="T0" fmla="*/ 0 w 91"/>
                <a:gd name="T1" fmla="*/ 269 h 327"/>
                <a:gd name="T2" fmla="*/ 0 w 91"/>
                <a:gd name="T3" fmla="*/ 6 h 327"/>
                <a:gd name="T4" fmla="*/ 54 w 91"/>
                <a:gd name="T5" fmla="*/ 0 h 327"/>
                <a:gd name="T6" fmla="*/ 54 w 91"/>
                <a:gd name="T7" fmla="*/ 268 h 327"/>
                <a:gd name="T8" fmla="*/ 67 w 91"/>
                <a:gd name="T9" fmla="*/ 283 h 327"/>
                <a:gd name="T10" fmla="*/ 80 w 91"/>
                <a:gd name="T11" fmla="*/ 281 h 327"/>
                <a:gd name="T12" fmla="*/ 91 w 91"/>
                <a:gd name="T13" fmla="*/ 320 h 327"/>
                <a:gd name="T14" fmla="*/ 55 w 91"/>
                <a:gd name="T15" fmla="*/ 327 h 327"/>
                <a:gd name="T16" fmla="*/ 0 w 91"/>
                <a:gd name="T17" fmla="*/ 269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327">
                  <a:moveTo>
                    <a:pt x="0" y="269"/>
                  </a:moveTo>
                  <a:cubicBezTo>
                    <a:pt x="0" y="6"/>
                    <a:pt x="0" y="6"/>
                    <a:pt x="0" y="6"/>
                  </a:cubicBezTo>
                  <a:cubicBezTo>
                    <a:pt x="54" y="0"/>
                    <a:pt x="54" y="0"/>
                    <a:pt x="54" y="0"/>
                  </a:cubicBezTo>
                  <a:cubicBezTo>
                    <a:pt x="54" y="268"/>
                    <a:pt x="54" y="268"/>
                    <a:pt x="54" y="268"/>
                  </a:cubicBezTo>
                  <a:cubicBezTo>
                    <a:pt x="54" y="278"/>
                    <a:pt x="58" y="283"/>
                    <a:pt x="67" y="283"/>
                  </a:cubicBezTo>
                  <a:cubicBezTo>
                    <a:pt x="72" y="283"/>
                    <a:pt x="76" y="283"/>
                    <a:pt x="80" y="281"/>
                  </a:cubicBezTo>
                  <a:cubicBezTo>
                    <a:pt x="91" y="320"/>
                    <a:pt x="91" y="320"/>
                    <a:pt x="91" y="320"/>
                  </a:cubicBezTo>
                  <a:cubicBezTo>
                    <a:pt x="82" y="324"/>
                    <a:pt x="69" y="327"/>
                    <a:pt x="55" y="327"/>
                  </a:cubicBezTo>
                  <a:cubicBezTo>
                    <a:pt x="20" y="327"/>
                    <a:pt x="0" y="306"/>
                    <a:pt x="0" y="26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8">
              <a:extLst>
                <a:ext uri="{FF2B5EF4-FFF2-40B4-BE49-F238E27FC236}">
                  <a16:creationId xmlns:a16="http://schemas.microsoft.com/office/drawing/2014/main" id="{57C9A007-047A-486F-B5C0-736BC558A326}"/>
                </a:ext>
              </a:extLst>
            </p:cNvPr>
            <p:cNvSpPr>
              <a:spLocks/>
            </p:cNvSpPr>
            <p:nvPr/>
          </p:nvSpPr>
          <p:spPr bwMode="auto">
            <a:xfrm>
              <a:off x="8640763" y="3630613"/>
              <a:ext cx="803275" cy="849312"/>
            </a:xfrm>
            <a:custGeom>
              <a:avLst/>
              <a:gdLst>
                <a:gd name="T0" fmla="*/ 330 w 506"/>
                <a:gd name="T1" fmla="*/ 535 h 535"/>
                <a:gd name="T2" fmla="*/ 176 w 506"/>
                <a:gd name="T3" fmla="*/ 535 h 535"/>
                <a:gd name="T4" fmla="*/ 0 w 506"/>
                <a:gd name="T5" fmla="*/ 0 h 535"/>
                <a:gd name="T6" fmla="*/ 140 w 506"/>
                <a:gd name="T7" fmla="*/ 0 h 535"/>
                <a:gd name="T8" fmla="*/ 254 w 506"/>
                <a:gd name="T9" fmla="*/ 430 h 535"/>
                <a:gd name="T10" fmla="*/ 371 w 506"/>
                <a:gd name="T11" fmla="*/ 0 h 535"/>
                <a:gd name="T12" fmla="*/ 506 w 506"/>
                <a:gd name="T13" fmla="*/ 0 h 535"/>
                <a:gd name="T14" fmla="*/ 330 w 506"/>
                <a:gd name="T15" fmla="*/ 535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6" h="535">
                  <a:moveTo>
                    <a:pt x="330" y="535"/>
                  </a:moveTo>
                  <a:lnTo>
                    <a:pt x="176" y="535"/>
                  </a:lnTo>
                  <a:lnTo>
                    <a:pt x="0" y="0"/>
                  </a:lnTo>
                  <a:lnTo>
                    <a:pt x="140" y="0"/>
                  </a:lnTo>
                  <a:lnTo>
                    <a:pt x="254" y="430"/>
                  </a:lnTo>
                  <a:lnTo>
                    <a:pt x="371" y="0"/>
                  </a:lnTo>
                  <a:lnTo>
                    <a:pt x="506" y="0"/>
                  </a:lnTo>
                  <a:lnTo>
                    <a:pt x="330" y="5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
              <a:extLst>
                <a:ext uri="{FF2B5EF4-FFF2-40B4-BE49-F238E27FC236}">
                  <a16:creationId xmlns:a16="http://schemas.microsoft.com/office/drawing/2014/main" id="{027D70D9-D1ED-4748-BF89-4753084EA21B}"/>
                </a:ext>
              </a:extLst>
            </p:cNvPr>
            <p:cNvSpPr>
              <a:spLocks noEditPoints="1"/>
            </p:cNvSpPr>
            <p:nvPr/>
          </p:nvSpPr>
          <p:spPr bwMode="auto">
            <a:xfrm>
              <a:off x="9471025" y="3198813"/>
              <a:ext cx="255587" cy="1281112"/>
            </a:xfrm>
            <a:custGeom>
              <a:avLst/>
              <a:gdLst>
                <a:gd name="T0" fmla="*/ 68 w 68"/>
                <a:gd name="T1" fmla="*/ 33 h 339"/>
                <a:gd name="T2" fmla="*/ 34 w 68"/>
                <a:gd name="T3" fmla="*/ 66 h 339"/>
                <a:gd name="T4" fmla="*/ 0 w 68"/>
                <a:gd name="T5" fmla="*/ 33 h 339"/>
                <a:gd name="T6" fmla="*/ 34 w 68"/>
                <a:gd name="T7" fmla="*/ 0 h 339"/>
                <a:gd name="T8" fmla="*/ 68 w 68"/>
                <a:gd name="T9" fmla="*/ 33 h 339"/>
                <a:gd name="T10" fmla="*/ 62 w 68"/>
                <a:gd name="T11" fmla="*/ 339 h 339"/>
                <a:gd name="T12" fmla="*/ 7 w 68"/>
                <a:gd name="T13" fmla="*/ 339 h 339"/>
                <a:gd name="T14" fmla="*/ 7 w 68"/>
                <a:gd name="T15" fmla="*/ 114 h 339"/>
                <a:gd name="T16" fmla="*/ 62 w 68"/>
                <a:gd name="T17" fmla="*/ 114 h 339"/>
                <a:gd name="T18" fmla="*/ 62 w 68"/>
                <a:gd name="T19"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339">
                  <a:moveTo>
                    <a:pt x="68" y="33"/>
                  </a:moveTo>
                  <a:cubicBezTo>
                    <a:pt x="68" y="51"/>
                    <a:pt x="54" y="66"/>
                    <a:pt x="34" y="66"/>
                  </a:cubicBezTo>
                  <a:cubicBezTo>
                    <a:pt x="14" y="66"/>
                    <a:pt x="0" y="51"/>
                    <a:pt x="0" y="33"/>
                  </a:cubicBezTo>
                  <a:cubicBezTo>
                    <a:pt x="0" y="14"/>
                    <a:pt x="14" y="0"/>
                    <a:pt x="34" y="0"/>
                  </a:cubicBezTo>
                  <a:cubicBezTo>
                    <a:pt x="54" y="0"/>
                    <a:pt x="68" y="14"/>
                    <a:pt x="68" y="33"/>
                  </a:cubicBezTo>
                  <a:moveTo>
                    <a:pt x="62" y="339"/>
                  </a:moveTo>
                  <a:cubicBezTo>
                    <a:pt x="7" y="339"/>
                    <a:pt x="7" y="339"/>
                    <a:pt x="7" y="339"/>
                  </a:cubicBezTo>
                  <a:cubicBezTo>
                    <a:pt x="7" y="114"/>
                    <a:pt x="7" y="114"/>
                    <a:pt x="7" y="114"/>
                  </a:cubicBezTo>
                  <a:cubicBezTo>
                    <a:pt x="62" y="114"/>
                    <a:pt x="62" y="114"/>
                    <a:pt x="62" y="114"/>
                  </a:cubicBezTo>
                  <a:lnTo>
                    <a:pt x="62" y="3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
              <a:extLst>
                <a:ext uri="{FF2B5EF4-FFF2-40B4-BE49-F238E27FC236}">
                  <a16:creationId xmlns:a16="http://schemas.microsoft.com/office/drawing/2014/main" id="{84DE8E8A-DEEC-4843-A6EE-33B10EB60E5A}"/>
                </a:ext>
              </a:extLst>
            </p:cNvPr>
            <p:cNvSpPr>
              <a:spLocks/>
            </p:cNvSpPr>
            <p:nvPr/>
          </p:nvSpPr>
          <p:spPr bwMode="auto">
            <a:xfrm>
              <a:off x="9877425" y="3603625"/>
              <a:ext cx="693737" cy="876300"/>
            </a:xfrm>
            <a:custGeom>
              <a:avLst/>
              <a:gdLst>
                <a:gd name="T0" fmla="*/ 184 w 184"/>
                <a:gd name="T1" fmla="*/ 69 h 232"/>
                <a:gd name="T2" fmla="*/ 184 w 184"/>
                <a:gd name="T3" fmla="*/ 232 h 232"/>
                <a:gd name="T4" fmla="*/ 129 w 184"/>
                <a:gd name="T5" fmla="*/ 232 h 232"/>
                <a:gd name="T6" fmla="*/ 129 w 184"/>
                <a:gd name="T7" fmla="*/ 77 h 232"/>
                <a:gd name="T8" fmla="*/ 102 w 184"/>
                <a:gd name="T9" fmla="*/ 41 h 232"/>
                <a:gd name="T10" fmla="*/ 54 w 184"/>
                <a:gd name="T11" fmla="*/ 75 h 232"/>
                <a:gd name="T12" fmla="*/ 54 w 184"/>
                <a:gd name="T13" fmla="*/ 232 h 232"/>
                <a:gd name="T14" fmla="*/ 0 w 184"/>
                <a:gd name="T15" fmla="*/ 232 h 232"/>
                <a:gd name="T16" fmla="*/ 0 w 184"/>
                <a:gd name="T17" fmla="*/ 7 h 232"/>
                <a:gd name="T18" fmla="*/ 47 w 184"/>
                <a:gd name="T19" fmla="*/ 7 h 232"/>
                <a:gd name="T20" fmla="*/ 51 w 184"/>
                <a:gd name="T21" fmla="*/ 36 h 232"/>
                <a:gd name="T22" fmla="*/ 120 w 184"/>
                <a:gd name="T23" fmla="*/ 0 h 232"/>
                <a:gd name="T24" fmla="*/ 184 w 184"/>
                <a:gd name="T25" fmla="*/ 6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32">
                  <a:moveTo>
                    <a:pt x="184" y="69"/>
                  </a:moveTo>
                  <a:cubicBezTo>
                    <a:pt x="184" y="232"/>
                    <a:pt x="184" y="232"/>
                    <a:pt x="184" y="232"/>
                  </a:cubicBezTo>
                  <a:cubicBezTo>
                    <a:pt x="129" y="232"/>
                    <a:pt x="129" y="232"/>
                    <a:pt x="129" y="232"/>
                  </a:cubicBezTo>
                  <a:cubicBezTo>
                    <a:pt x="129" y="77"/>
                    <a:pt x="129" y="77"/>
                    <a:pt x="129" y="77"/>
                  </a:cubicBezTo>
                  <a:cubicBezTo>
                    <a:pt x="129" y="49"/>
                    <a:pt x="119" y="41"/>
                    <a:pt x="102" y="41"/>
                  </a:cubicBezTo>
                  <a:cubicBezTo>
                    <a:pt x="82" y="41"/>
                    <a:pt x="68" y="54"/>
                    <a:pt x="54" y="75"/>
                  </a:cubicBezTo>
                  <a:cubicBezTo>
                    <a:pt x="54" y="232"/>
                    <a:pt x="54" y="232"/>
                    <a:pt x="54" y="232"/>
                  </a:cubicBezTo>
                  <a:cubicBezTo>
                    <a:pt x="0" y="232"/>
                    <a:pt x="0" y="232"/>
                    <a:pt x="0" y="232"/>
                  </a:cubicBezTo>
                  <a:cubicBezTo>
                    <a:pt x="0" y="7"/>
                    <a:pt x="0" y="7"/>
                    <a:pt x="0" y="7"/>
                  </a:cubicBezTo>
                  <a:cubicBezTo>
                    <a:pt x="47" y="7"/>
                    <a:pt x="47" y="7"/>
                    <a:pt x="47" y="7"/>
                  </a:cubicBezTo>
                  <a:cubicBezTo>
                    <a:pt x="51" y="36"/>
                    <a:pt x="51" y="36"/>
                    <a:pt x="51" y="36"/>
                  </a:cubicBezTo>
                  <a:cubicBezTo>
                    <a:pt x="69" y="14"/>
                    <a:pt x="91" y="0"/>
                    <a:pt x="120" y="0"/>
                  </a:cubicBezTo>
                  <a:cubicBezTo>
                    <a:pt x="160" y="0"/>
                    <a:pt x="184" y="26"/>
                    <a:pt x="184" y="6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1">
              <a:extLst>
                <a:ext uri="{FF2B5EF4-FFF2-40B4-BE49-F238E27FC236}">
                  <a16:creationId xmlns:a16="http://schemas.microsoft.com/office/drawing/2014/main" id="{B9B3E9A2-FCFD-4FF2-B030-2304C8732340}"/>
                </a:ext>
              </a:extLst>
            </p:cNvPr>
            <p:cNvSpPr>
              <a:spLocks noEditPoints="1"/>
            </p:cNvSpPr>
            <p:nvPr/>
          </p:nvSpPr>
          <p:spPr bwMode="auto">
            <a:xfrm>
              <a:off x="10628313" y="3509963"/>
              <a:ext cx="836612" cy="1322387"/>
            </a:xfrm>
            <a:custGeom>
              <a:avLst/>
              <a:gdLst>
                <a:gd name="T0" fmla="*/ 222 w 222"/>
                <a:gd name="T1" fmla="*/ 44 h 350"/>
                <a:gd name="T2" fmla="*/ 156 w 222"/>
                <a:gd name="T3" fmla="*/ 51 h 350"/>
                <a:gd name="T4" fmla="*/ 197 w 222"/>
                <a:gd name="T5" fmla="*/ 109 h 350"/>
                <a:gd name="T6" fmla="*/ 107 w 222"/>
                <a:gd name="T7" fmla="*/ 185 h 350"/>
                <a:gd name="T8" fmla="*/ 80 w 222"/>
                <a:gd name="T9" fmla="*/ 182 h 350"/>
                <a:gd name="T10" fmla="*/ 71 w 222"/>
                <a:gd name="T11" fmla="*/ 198 h 350"/>
                <a:gd name="T12" fmla="*/ 98 w 222"/>
                <a:gd name="T13" fmla="*/ 214 h 350"/>
                <a:gd name="T14" fmla="*/ 132 w 222"/>
                <a:gd name="T15" fmla="*/ 214 h 350"/>
                <a:gd name="T16" fmla="*/ 214 w 222"/>
                <a:gd name="T17" fmla="*/ 278 h 350"/>
                <a:gd name="T18" fmla="*/ 102 w 222"/>
                <a:gd name="T19" fmla="*/ 350 h 350"/>
                <a:gd name="T20" fmla="*/ 0 w 222"/>
                <a:gd name="T21" fmla="*/ 279 h 350"/>
                <a:gd name="T22" fmla="*/ 48 w 222"/>
                <a:gd name="T23" fmla="*/ 279 h 350"/>
                <a:gd name="T24" fmla="*/ 103 w 222"/>
                <a:gd name="T25" fmla="*/ 311 h 350"/>
                <a:gd name="T26" fmla="*/ 159 w 222"/>
                <a:gd name="T27" fmla="*/ 281 h 350"/>
                <a:gd name="T28" fmla="*/ 121 w 222"/>
                <a:gd name="T29" fmla="*/ 255 h 350"/>
                <a:gd name="T30" fmla="*/ 87 w 222"/>
                <a:gd name="T31" fmla="*/ 255 h 350"/>
                <a:gd name="T32" fmla="*/ 23 w 222"/>
                <a:gd name="T33" fmla="*/ 211 h 350"/>
                <a:gd name="T34" fmla="*/ 49 w 222"/>
                <a:gd name="T35" fmla="*/ 170 h 350"/>
                <a:gd name="T36" fmla="*/ 10 w 222"/>
                <a:gd name="T37" fmla="*/ 106 h 350"/>
                <a:gd name="T38" fmla="*/ 103 w 222"/>
                <a:gd name="T39" fmla="*/ 25 h 350"/>
                <a:gd name="T40" fmla="*/ 208 w 222"/>
                <a:gd name="T41" fmla="*/ 0 h 350"/>
                <a:gd name="T42" fmla="*/ 222 w 222"/>
                <a:gd name="T43" fmla="*/ 44 h 350"/>
                <a:gd name="T44" fmla="*/ 65 w 222"/>
                <a:gd name="T45" fmla="*/ 105 h 350"/>
                <a:gd name="T46" fmla="*/ 105 w 222"/>
                <a:gd name="T47" fmla="*/ 150 h 350"/>
                <a:gd name="T48" fmla="*/ 145 w 222"/>
                <a:gd name="T49" fmla="*/ 105 h 350"/>
                <a:gd name="T50" fmla="*/ 104 w 222"/>
                <a:gd name="T51" fmla="*/ 62 h 350"/>
                <a:gd name="T52" fmla="*/ 65 w 222"/>
                <a:gd name="T53" fmla="*/ 105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2" h="350">
                  <a:moveTo>
                    <a:pt x="222" y="44"/>
                  </a:moveTo>
                  <a:cubicBezTo>
                    <a:pt x="205" y="50"/>
                    <a:pt x="183" y="51"/>
                    <a:pt x="156" y="51"/>
                  </a:cubicBezTo>
                  <a:cubicBezTo>
                    <a:pt x="184" y="64"/>
                    <a:pt x="197" y="81"/>
                    <a:pt x="197" y="109"/>
                  </a:cubicBezTo>
                  <a:cubicBezTo>
                    <a:pt x="197" y="153"/>
                    <a:pt x="163" y="185"/>
                    <a:pt x="107" y="185"/>
                  </a:cubicBezTo>
                  <a:cubicBezTo>
                    <a:pt x="97" y="185"/>
                    <a:pt x="88" y="184"/>
                    <a:pt x="80" y="182"/>
                  </a:cubicBezTo>
                  <a:cubicBezTo>
                    <a:pt x="74" y="185"/>
                    <a:pt x="71" y="191"/>
                    <a:pt x="71" y="198"/>
                  </a:cubicBezTo>
                  <a:cubicBezTo>
                    <a:pt x="71" y="206"/>
                    <a:pt x="75" y="214"/>
                    <a:pt x="98" y="214"/>
                  </a:cubicBezTo>
                  <a:cubicBezTo>
                    <a:pt x="132" y="214"/>
                    <a:pt x="132" y="214"/>
                    <a:pt x="132" y="214"/>
                  </a:cubicBezTo>
                  <a:cubicBezTo>
                    <a:pt x="182" y="214"/>
                    <a:pt x="214" y="241"/>
                    <a:pt x="214" y="278"/>
                  </a:cubicBezTo>
                  <a:cubicBezTo>
                    <a:pt x="214" y="323"/>
                    <a:pt x="176" y="350"/>
                    <a:pt x="102" y="350"/>
                  </a:cubicBezTo>
                  <a:cubicBezTo>
                    <a:pt x="22" y="350"/>
                    <a:pt x="0" y="324"/>
                    <a:pt x="0" y="279"/>
                  </a:cubicBezTo>
                  <a:cubicBezTo>
                    <a:pt x="48" y="279"/>
                    <a:pt x="48" y="279"/>
                    <a:pt x="48" y="279"/>
                  </a:cubicBezTo>
                  <a:cubicBezTo>
                    <a:pt x="48" y="301"/>
                    <a:pt x="58" y="311"/>
                    <a:pt x="103" y="311"/>
                  </a:cubicBezTo>
                  <a:cubicBezTo>
                    <a:pt x="147" y="311"/>
                    <a:pt x="159" y="299"/>
                    <a:pt x="159" y="281"/>
                  </a:cubicBezTo>
                  <a:cubicBezTo>
                    <a:pt x="159" y="265"/>
                    <a:pt x="146" y="255"/>
                    <a:pt x="121" y="255"/>
                  </a:cubicBezTo>
                  <a:cubicBezTo>
                    <a:pt x="87" y="255"/>
                    <a:pt x="87" y="255"/>
                    <a:pt x="87" y="255"/>
                  </a:cubicBezTo>
                  <a:cubicBezTo>
                    <a:pt x="42" y="255"/>
                    <a:pt x="23" y="235"/>
                    <a:pt x="23" y="211"/>
                  </a:cubicBezTo>
                  <a:cubicBezTo>
                    <a:pt x="23" y="196"/>
                    <a:pt x="33" y="180"/>
                    <a:pt x="49" y="170"/>
                  </a:cubicBezTo>
                  <a:cubicBezTo>
                    <a:pt x="22" y="155"/>
                    <a:pt x="10" y="135"/>
                    <a:pt x="10" y="106"/>
                  </a:cubicBezTo>
                  <a:cubicBezTo>
                    <a:pt x="10" y="57"/>
                    <a:pt x="48" y="25"/>
                    <a:pt x="103" y="25"/>
                  </a:cubicBezTo>
                  <a:cubicBezTo>
                    <a:pt x="156" y="27"/>
                    <a:pt x="181" y="15"/>
                    <a:pt x="208" y="0"/>
                  </a:cubicBezTo>
                  <a:lnTo>
                    <a:pt x="222" y="44"/>
                  </a:lnTo>
                  <a:close/>
                  <a:moveTo>
                    <a:pt x="65" y="105"/>
                  </a:moveTo>
                  <a:cubicBezTo>
                    <a:pt x="65" y="133"/>
                    <a:pt x="79" y="150"/>
                    <a:pt x="105" y="150"/>
                  </a:cubicBezTo>
                  <a:cubicBezTo>
                    <a:pt x="131" y="150"/>
                    <a:pt x="145" y="133"/>
                    <a:pt x="145" y="105"/>
                  </a:cubicBezTo>
                  <a:cubicBezTo>
                    <a:pt x="145" y="76"/>
                    <a:pt x="131" y="62"/>
                    <a:pt x="104" y="62"/>
                  </a:cubicBezTo>
                  <a:cubicBezTo>
                    <a:pt x="79" y="62"/>
                    <a:pt x="65" y="79"/>
                    <a:pt x="65" y="10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
              <a:extLst>
                <a:ext uri="{FF2B5EF4-FFF2-40B4-BE49-F238E27FC236}">
                  <a16:creationId xmlns:a16="http://schemas.microsoft.com/office/drawing/2014/main" id="{B691045A-7B65-4739-928A-36CFE6E310B3}"/>
                </a:ext>
              </a:extLst>
            </p:cNvPr>
            <p:cNvSpPr>
              <a:spLocks/>
            </p:cNvSpPr>
            <p:nvPr/>
          </p:nvSpPr>
          <p:spPr bwMode="auto">
            <a:xfrm>
              <a:off x="6551613" y="4722813"/>
              <a:ext cx="822325" cy="1109662"/>
            </a:xfrm>
            <a:custGeom>
              <a:avLst/>
              <a:gdLst>
                <a:gd name="T0" fmla="*/ 504 w 518"/>
                <a:gd name="T1" fmla="*/ 107 h 699"/>
                <a:gd name="T2" fmla="*/ 323 w 518"/>
                <a:gd name="T3" fmla="*/ 107 h 699"/>
                <a:gd name="T4" fmla="*/ 323 w 518"/>
                <a:gd name="T5" fmla="*/ 699 h 699"/>
                <a:gd name="T6" fmla="*/ 188 w 518"/>
                <a:gd name="T7" fmla="*/ 699 h 699"/>
                <a:gd name="T8" fmla="*/ 188 w 518"/>
                <a:gd name="T9" fmla="*/ 107 h 699"/>
                <a:gd name="T10" fmla="*/ 0 w 518"/>
                <a:gd name="T11" fmla="*/ 107 h 699"/>
                <a:gd name="T12" fmla="*/ 0 w 518"/>
                <a:gd name="T13" fmla="*/ 0 h 699"/>
                <a:gd name="T14" fmla="*/ 518 w 518"/>
                <a:gd name="T15" fmla="*/ 0 h 699"/>
                <a:gd name="T16" fmla="*/ 504 w 518"/>
                <a:gd name="T17" fmla="*/ 10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8" h="699">
                  <a:moveTo>
                    <a:pt x="504" y="107"/>
                  </a:moveTo>
                  <a:lnTo>
                    <a:pt x="323" y="107"/>
                  </a:lnTo>
                  <a:lnTo>
                    <a:pt x="323" y="699"/>
                  </a:lnTo>
                  <a:lnTo>
                    <a:pt x="188" y="699"/>
                  </a:lnTo>
                  <a:lnTo>
                    <a:pt x="188" y="107"/>
                  </a:lnTo>
                  <a:lnTo>
                    <a:pt x="0" y="107"/>
                  </a:lnTo>
                  <a:lnTo>
                    <a:pt x="0" y="0"/>
                  </a:lnTo>
                  <a:lnTo>
                    <a:pt x="518" y="0"/>
                  </a:lnTo>
                  <a:lnTo>
                    <a:pt x="504"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3">
              <a:extLst>
                <a:ext uri="{FF2B5EF4-FFF2-40B4-BE49-F238E27FC236}">
                  <a16:creationId xmlns:a16="http://schemas.microsoft.com/office/drawing/2014/main" id="{BD746204-1567-4B0C-B93A-DA622278F94B}"/>
                </a:ext>
              </a:extLst>
            </p:cNvPr>
            <p:cNvSpPr>
              <a:spLocks noEditPoints="1"/>
            </p:cNvSpPr>
            <p:nvPr/>
          </p:nvSpPr>
          <p:spPr bwMode="auto">
            <a:xfrm>
              <a:off x="7227888" y="4959350"/>
              <a:ext cx="798512" cy="896937"/>
            </a:xfrm>
            <a:custGeom>
              <a:avLst/>
              <a:gdLst>
                <a:gd name="T0" fmla="*/ 212 w 212"/>
                <a:gd name="T1" fmla="*/ 118 h 237"/>
                <a:gd name="T2" fmla="*/ 106 w 212"/>
                <a:gd name="T3" fmla="*/ 237 h 237"/>
                <a:gd name="T4" fmla="*/ 0 w 212"/>
                <a:gd name="T5" fmla="*/ 118 h 237"/>
                <a:gd name="T6" fmla="*/ 106 w 212"/>
                <a:gd name="T7" fmla="*/ 0 h 237"/>
                <a:gd name="T8" fmla="*/ 212 w 212"/>
                <a:gd name="T9" fmla="*/ 118 h 237"/>
                <a:gd name="T10" fmla="*/ 57 w 212"/>
                <a:gd name="T11" fmla="*/ 118 h 237"/>
                <a:gd name="T12" fmla="*/ 106 w 212"/>
                <a:gd name="T13" fmla="*/ 196 h 237"/>
                <a:gd name="T14" fmla="*/ 154 w 212"/>
                <a:gd name="T15" fmla="*/ 118 h 237"/>
                <a:gd name="T16" fmla="*/ 106 w 212"/>
                <a:gd name="T17" fmla="*/ 41 h 237"/>
                <a:gd name="T18" fmla="*/ 57 w 212"/>
                <a:gd name="T19" fmla="*/ 11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37">
                  <a:moveTo>
                    <a:pt x="212" y="118"/>
                  </a:moveTo>
                  <a:cubicBezTo>
                    <a:pt x="212" y="189"/>
                    <a:pt x="172" y="237"/>
                    <a:pt x="106" y="237"/>
                  </a:cubicBezTo>
                  <a:cubicBezTo>
                    <a:pt x="39" y="237"/>
                    <a:pt x="0" y="192"/>
                    <a:pt x="0" y="118"/>
                  </a:cubicBezTo>
                  <a:cubicBezTo>
                    <a:pt x="0" y="48"/>
                    <a:pt x="39" y="0"/>
                    <a:pt x="106" y="0"/>
                  </a:cubicBezTo>
                  <a:cubicBezTo>
                    <a:pt x="172" y="0"/>
                    <a:pt x="212" y="45"/>
                    <a:pt x="212" y="118"/>
                  </a:cubicBezTo>
                  <a:moveTo>
                    <a:pt x="57" y="118"/>
                  </a:moveTo>
                  <a:cubicBezTo>
                    <a:pt x="57" y="172"/>
                    <a:pt x="74" y="196"/>
                    <a:pt x="106" y="196"/>
                  </a:cubicBezTo>
                  <a:cubicBezTo>
                    <a:pt x="138" y="196"/>
                    <a:pt x="154" y="172"/>
                    <a:pt x="154" y="118"/>
                  </a:cubicBezTo>
                  <a:cubicBezTo>
                    <a:pt x="154" y="65"/>
                    <a:pt x="138" y="41"/>
                    <a:pt x="106" y="41"/>
                  </a:cubicBezTo>
                  <a:cubicBezTo>
                    <a:pt x="74" y="41"/>
                    <a:pt x="57" y="65"/>
                    <a:pt x="57" y="1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4">
              <a:extLst>
                <a:ext uri="{FF2B5EF4-FFF2-40B4-BE49-F238E27FC236}">
                  <a16:creationId xmlns:a16="http://schemas.microsoft.com/office/drawing/2014/main" id="{527D61A4-9415-4FA9-B53A-6066FA205047}"/>
                </a:ext>
              </a:extLst>
            </p:cNvPr>
            <p:cNvSpPr>
              <a:spLocks noEditPoints="1"/>
            </p:cNvSpPr>
            <p:nvPr/>
          </p:nvSpPr>
          <p:spPr bwMode="auto">
            <a:xfrm>
              <a:off x="8048625" y="4865688"/>
              <a:ext cx="838200" cy="1319212"/>
            </a:xfrm>
            <a:custGeom>
              <a:avLst/>
              <a:gdLst>
                <a:gd name="T0" fmla="*/ 222 w 222"/>
                <a:gd name="T1" fmla="*/ 43 h 349"/>
                <a:gd name="T2" fmla="*/ 157 w 222"/>
                <a:gd name="T3" fmla="*/ 51 h 349"/>
                <a:gd name="T4" fmla="*/ 197 w 222"/>
                <a:gd name="T5" fmla="*/ 109 h 349"/>
                <a:gd name="T6" fmla="*/ 107 w 222"/>
                <a:gd name="T7" fmla="*/ 184 h 349"/>
                <a:gd name="T8" fmla="*/ 80 w 222"/>
                <a:gd name="T9" fmla="*/ 181 h 349"/>
                <a:gd name="T10" fmla="*/ 71 w 222"/>
                <a:gd name="T11" fmla="*/ 197 h 349"/>
                <a:gd name="T12" fmla="*/ 98 w 222"/>
                <a:gd name="T13" fmla="*/ 213 h 349"/>
                <a:gd name="T14" fmla="*/ 132 w 222"/>
                <a:gd name="T15" fmla="*/ 213 h 349"/>
                <a:gd name="T16" fmla="*/ 214 w 222"/>
                <a:gd name="T17" fmla="*/ 277 h 349"/>
                <a:gd name="T18" fmla="*/ 102 w 222"/>
                <a:gd name="T19" fmla="*/ 349 h 349"/>
                <a:gd name="T20" fmla="*/ 0 w 222"/>
                <a:gd name="T21" fmla="*/ 278 h 349"/>
                <a:gd name="T22" fmla="*/ 48 w 222"/>
                <a:gd name="T23" fmla="*/ 278 h 349"/>
                <a:gd name="T24" fmla="*/ 103 w 222"/>
                <a:gd name="T25" fmla="*/ 311 h 349"/>
                <a:gd name="T26" fmla="*/ 159 w 222"/>
                <a:gd name="T27" fmla="*/ 281 h 349"/>
                <a:gd name="T28" fmla="*/ 121 w 222"/>
                <a:gd name="T29" fmla="*/ 254 h 349"/>
                <a:gd name="T30" fmla="*/ 87 w 222"/>
                <a:gd name="T31" fmla="*/ 254 h 349"/>
                <a:gd name="T32" fmla="*/ 23 w 222"/>
                <a:gd name="T33" fmla="*/ 211 h 349"/>
                <a:gd name="T34" fmla="*/ 49 w 222"/>
                <a:gd name="T35" fmla="*/ 169 h 349"/>
                <a:gd name="T36" fmla="*/ 10 w 222"/>
                <a:gd name="T37" fmla="*/ 106 h 349"/>
                <a:gd name="T38" fmla="*/ 103 w 222"/>
                <a:gd name="T39" fmla="*/ 25 h 349"/>
                <a:gd name="T40" fmla="*/ 208 w 222"/>
                <a:gd name="T41" fmla="*/ 0 h 349"/>
                <a:gd name="T42" fmla="*/ 222 w 222"/>
                <a:gd name="T43" fmla="*/ 43 h 349"/>
                <a:gd name="T44" fmla="*/ 65 w 222"/>
                <a:gd name="T45" fmla="*/ 105 h 349"/>
                <a:gd name="T46" fmla="*/ 105 w 222"/>
                <a:gd name="T47" fmla="*/ 149 h 349"/>
                <a:gd name="T48" fmla="*/ 145 w 222"/>
                <a:gd name="T49" fmla="*/ 104 h 349"/>
                <a:gd name="T50" fmla="*/ 104 w 222"/>
                <a:gd name="T51" fmla="*/ 62 h 349"/>
                <a:gd name="T52" fmla="*/ 65 w 222"/>
                <a:gd name="T53" fmla="*/ 105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2" h="349">
                  <a:moveTo>
                    <a:pt x="222" y="43"/>
                  </a:moveTo>
                  <a:cubicBezTo>
                    <a:pt x="205" y="49"/>
                    <a:pt x="183" y="51"/>
                    <a:pt x="157" y="51"/>
                  </a:cubicBezTo>
                  <a:cubicBezTo>
                    <a:pt x="184" y="63"/>
                    <a:pt x="197" y="80"/>
                    <a:pt x="197" y="109"/>
                  </a:cubicBezTo>
                  <a:cubicBezTo>
                    <a:pt x="197" y="152"/>
                    <a:pt x="163" y="184"/>
                    <a:pt x="107" y="184"/>
                  </a:cubicBezTo>
                  <a:cubicBezTo>
                    <a:pt x="97" y="184"/>
                    <a:pt x="88" y="183"/>
                    <a:pt x="80" y="181"/>
                  </a:cubicBezTo>
                  <a:cubicBezTo>
                    <a:pt x="74" y="185"/>
                    <a:pt x="71" y="191"/>
                    <a:pt x="71" y="197"/>
                  </a:cubicBezTo>
                  <a:cubicBezTo>
                    <a:pt x="71" y="205"/>
                    <a:pt x="75" y="213"/>
                    <a:pt x="98" y="213"/>
                  </a:cubicBezTo>
                  <a:cubicBezTo>
                    <a:pt x="132" y="213"/>
                    <a:pt x="132" y="213"/>
                    <a:pt x="132" y="213"/>
                  </a:cubicBezTo>
                  <a:cubicBezTo>
                    <a:pt x="182" y="213"/>
                    <a:pt x="214" y="240"/>
                    <a:pt x="214" y="277"/>
                  </a:cubicBezTo>
                  <a:cubicBezTo>
                    <a:pt x="214" y="322"/>
                    <a:pt x="176" y="349"/>
                    <a:pt x="102" y="349"/>
                  </a:cubicBezTo>
                  <a:cubicBezTo>
                    <a:pt x="22" y="349"/>
                    <a:pt x="0" y="323"/>
                    <a:pt x="0" y="278"/>
                  </a:cubicBezTo>
                  <a:cubicBezTo>
                    <a:pt x="48" y="278"/>
                    <a:pt x="48" y="278"/>
                    <a:pt x="48" y="278"/>
                  </a:cubicBezTo>
                  <a:cubicBezTo>
                    <a:pt x="48" y="301"/>
                    <a:pt x="58" y="311"/>
                    <a:pt x="103" y="311"/>
                  </a:cubicBezTo>
                  <a:cubicBezTo>
                    <a:pt x="147" y="311"/>
                    <a:pt x="159" y="299"/>
                    <a:pt x="159" y="281"/>
                  </a:cubicBezTo>
                  <a:cubicBezTo>
                    <a:pt x="159" y="264"/>
                    <a:pt x="146" y="254"/>
                    <a:pt x="121" y="254"/>
                  </a:cubicBezTo>
                  <a:cubicBezTo>
                    <a:pt x="87" y="254"/>
                    <a:pt x="87" y="254"/>
                    <a:pt x="87" y="254"/>
                  </a:cubicBezTo>
                  <a:cubicBezTo>
                    <a:pt x="42" y="254"/>
                    <a:pt x="23" y="234"/>
                    <a:pt x="23" y="211"/>
                  </a:cubicBezTo>
                  <a:cubicBezTo>
                    <a:pt x="23" y="195"/>
                    <a:pt x="33" y="179"/>
                    <a:pt x="49" y="169"/>
                  </a:cubicBezTo>
                  <a:cubicBezTo>
                    <a:pt x="22" y="154"/>
                    <a:pt x="10" y="134"/>
                    <a:pt x="10" y="106"/>
                  </a:cubicBezTo>
                  <a:cubicBezTo>
                    <a:pt x="10" y="57"/>
                    <a:pt x="48" y="25"/>
                    <a:pt x="103" y="25"/>
                  </a:cubicBezTo>
                  <a:cubicBezTo>
                    <a:pt x="156" y="26"/>
                    <a:pt x="181" y="14"/>
                    <a:pt x="208" y="0"/>
                  </a:cubicBezTo>
                  <a:lnTo>
                    <a:pt x="222" y="43"/>
                  </a:lnTo>
                  <a:close/>
                  <a:moveTo>
                    <a:pt x="65" y="105"/>
                  </a:moveTo>
                  <a:cubicBezTo>
                    <a:pt x="65" y="132"/>
                    <a:pt x="80" y="149"/>
                    <a:pt x="105" y="149"/>
                  </a:cubicBezTo>
                  <a:cubicBezTo>
                    <a:pt x="131" y="149"/>
                    <a:pt x="145" y="133"/>
                    <a:pt x="145" y="104"/>
                  </a:cubicBezTo>
                  <a:cubicBezTo>
                    <a:pt x="145" y="76"/>
                    <a:pt x="131" y="62"/>
                    <a:pt x="104" y="62"/>
                  </a:cubicBezTo>
                  <a:cubicBezTo>
                    <a:pt x="79" y="62"/>
                    <a:pt x="65" y="79"/>
                    <a:pt x="65" y="10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5">
              <a:extLst>
                <a:ext uri="{FF2B5EF4-FFF2-40B4-BE49-F238E27FC236}">
                  <a16:creationId xmlns:a16="http://schemas.microsoft.com/office/drawing/2014/main" id="{909B226F-12A9-48D7-8720-0105762B9765}"/>
                </a:ext>
              </a:extLst>
            </p:cNvPr>
            <p:cNvSpPr>
              <a:spLocks noEditPoints="1"/>
            </p:cNvSpPr>
            <p:nvPr/>
          </p:nvSpPr>
          <p:spPr bwMode="auto">
            <a:xfrm>
              <a:off x="8851900" y="4959350"/>
              <a:ext cx="750887" cy="896937"/>
            </a:xfrm>
            <a:custGeom>
              <a:avLst/>
              <a:gdLst>
                <a:gd name="T0" fmla="*/ 197 w 199"/>
                <a:gd name="T1" fmla="*/ 135 h 237"/>
                <a:gd name="T2" fmla="*/ 56 w 199"/>
                <a:gd name="T3" fmla="*/ 135 h 237"/>
                <a:gd name="T4" fmla="*/ 112 w 199"/>
                <a:gd name="T5" fmla="*/ 196 h 237"/>
                <a:gd name="T6" fmla="*/ 168 w 199"/>
                <a:gd name="T7" fmla="*/ 176 h 237"/>
                <a:gd name="T8" fmla="*/ 190 w 199"/>
                <a:gd name="T9" fmla="*/ 207 h 237"/>
                <a:gd name="T10" fmla="*/ 107 w 199"/>
                <a:gd name="T11" fmla="*/ 237 h 237"/>
                <a:gd name="T12" fmla="*/ 0 w 199"/>
                <a:gd name="T13" fmla="*/ 120 h 237"/>
                <a:gd name="T14" fmla="*/ 100 w 199"/>
                <a:gd name="T15" fmla="*/ 0 h 237"/>
                <a:gd name="T16" fmla="*/ 199 w 199"/>
                <a:gd name="T17" fmla="*/ 113 h 237"/>
                <a:gd name="T18" fmla="*/ 197 w 199"/>
                <a:gd name="T19" fmla="*/ 135 h 237"/>
                <a:gd name="T20" fmla="*/ 145 w 199"/>
                <a:gd name="T21" fmla="*/ 98 h 237"/>
                <a:gd name="T22" fmla="*/ 101 w 199"/>
                <a:gd name="T23" fmla="*/ 38 h 237"/>
                <a:gd name="T24" fmla="*/ 56 w 199"/>
                <a:gd name="T25" fmla="*/ 100 h 237"/>
                <a:gd name="T26" fmla="*/ 145 w 199"/>
                <a:gd name="T27" fmla="*/ 100 h 237"/>
                <a:gd name="T28" fmla="*/ 145 w 199"/>
                <a:gd name="T29" fmla="*/ 9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237">
                  <a:moveTo>
                    <a:pt x="197" y="135"/>
                  </a:moveTo>
                  <a:cubicBezTo>
                    <a:pt x="56" y="135"/>
                    <a:pt x="56" y="135"/>
                    <a:pt x="56" y="135"/>
                  </a:cubicBezTo>
                  <a:cubicBezTo>
                    <a:pt x="60" y="181"/>
                    <a:pt x="82" y="196"/>
                    <a:pt x="112" y="196"/>
                  </a:cubicBezTo>
                  <a:cubicBezTo>
                    <a:pt x="132" y="196"/>
                    <a:pt x="148" y="190"/>
                    <a:pt x="168" y="176"/>
                  </a:cubicBezTo>
                  <a:cubicBezTo>
                    <a:pt x="190" y="207"/>
                    <a:pt x="190" y="207"/>
                    <a:pt x="190" y="207"/>
                  </a:cubicBezTo>
                  <a:cubicBezTo>
                    <a:pt x="168" y="225"/>
                    <a:pt x="141" y="237"/>
                    <a:pt x="107" y="237"/>
                  </a:cubicBezTo>
                  <a:cubicBezTo>
                    <a:pt x="37" y="237"/>
                    <a:pt x="0" y="191"/>
                    <a:pt x="0" y="120"/>
                  </a:cubicBezTo>
                  <a:cubicBezTo>
                    <a:pt x="0" y="52"/>
                    <a:pt x="36" y="0"/>
                    <a:pt x="100" y="0"/>
                  </a:cubicBezTo>
                  <a:cubicBezTo>
                    <a:pt x="163" y="0"/>
                    <a:pt x="199" y="42"/>
                    <a:pt x="199" y="113"/>
                  </a:cubicBezTo>
                  <a:cubicBezTo>
                    <a:pt x="199" y="121"/>
                    <a:pt x="198" y="129"/>
                    <a:pt x="197" y="135"/>
                  </a:cubicBezTo>
                  <a:moveTo>
                    <a:pt x="145" y="98"/>
                  </a:moveTo>
                  <a:cubicBezTo>
                    <a:pt x="145" y="61"/>
                    <a:pt x="132" y="38"/>
                    <a:pt x="101" y="38"/>
                  </a:cubicBezTo>
                  <a:cubicBezTo>
                    <a:pt x="75" y="38"/>
                    <a:pt x="59" y="55"/>
                    <a:pt x="56" y="100"/>
                  </a:cubicBezTo>
                  <a:cubicBezTo>
                    <a:pt x="145" y="100"/>
                    <a:pt x="145" y="100"/>
                    <a:pt x="145" y="100"/>
                  </a:cubicBezTo>
                  <a:lnTo>
                    <a:pt x="145"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851BD33B-9ED9-4C4A-BD92-3AB4FC3F7C64}"/>
                </a:ext>
              </a:extLst>
            </p:cNvPr>
            <p:cNvSpPr>
              <a:spLocks/>
            </p:cNvSpPr>
            <p:nvPr/>
          </p:nvSpPr>
          <p:spPr bwMode="auto">
            <a:xfrm>
              <a:off x="9598025" y="4770438"/>
              <a:ext cx="600075" cy="1085850"/>
            </a:xfrm>
            <a:custGeom>
              <a:avLst/>
              <a:gdLst>
                <a:gd name="T0" fmla="*/ 159 w 159"/>
                <a:gd name="T1" fmla="*/ 270 h 287"/>
                <a:gd name="T2" fmla="*/ 103 w 159"/>
                <a:gd name="T3" fmla="*/ 287 h 287"/>
                <a:gd name="T4" fmla="*/ 35 w 159"/>
                <a:gd name="T5" fmla="*/ 214 h 287"/>
                <a:gd name="T6" fmla="*/ 35 w 159"/>
                <a:gd name="T7" fmla="*/ 95 h 287"/>
                <a:gd name="T8" fmla="*/ 0 w 159"/>
                <a:gd name="T9" fmla="*/ 95 h 287"/>
                <a:gd name="T10" fmla="*/ 0 w 159"/>
                <a:gd name="T11" fmla="*/ 56 h 287"/>
                <a:gd name="T12" fmla="*/ 35 w 159"/>
                <a:gd name="T13" fmla="*/ 56 h 287"/>
                <a:gd name="T14" fmla="*/ 35 w 159"/>
                <a:gd name="T15" fmla="*/ 6 h 287"/>
                <a:gd name="T16" fmla="*/ 90 w 159"/>
                <a:gd name="T17" fmla="*/ 0 h 287"/>
                <a:gd name="T18" fmla="*/ 90 w 159"/>
                <a:gd name="T19" fmla="*/ 56 h 287"/>
                <a:gd name="T20" fmla="*/ 142 w 159"/>
                <a:gd name="T21" fmla="*/ 56 h 287"/>
                <a:gd name="T22" fmla="*/ 136 w 159"/>
                <a:gd name="T23" fmla="*/ 95 h 287"/>
                <a:gd name="T24" fmla="*/ 90 w 159"/>
                <a:gd name="T25" fmla="*/ 95 h 287"/>
                <a:gd name="T26" fmla="*/ 90 w 159"/>
                <a:gd name="T27" fmla="*/ 213 h 287"/>
                <a:gd name="T28" fmla="*/ 113 w 159"/>
                <a:gd name="T29" fmla="*/ 244 h 287"/>
                <a:gd name="T30" fmla="*/ 140 w 159"/>
                <a:gd name="T31" fmla="*/ 236 h 287"/>
                <a:gd name="T32" fmla="*/ 159 w 159"/>
                <a:gd name="T33" fmla="*/ 27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9" h="287">
                  <a:moveTo>
                    <a:pt x="159" y="270"/>
                  </a:moveTo>
                  <a:cubicBezTo>
                    <a:pt x="143" y="282"/>
                    <a:pt x="123" y="287"/>
                    <a:pt x="103" y="287"/>
                  </a:cubicBezTo>
                  <a:cubicBezTo>
                    <a:pt x="59" y="287"/>
                    <a:pt x="35" y="262"/>
                    <a:pt x="35" y="214"/>
                  </a:cubicBezTo>
                  <a:cubicBezTo>
                    <a:pt x="35" y="95"/>
                    <a:pt x="35" y="95"/>
                    <a:pt x="35" y="95"/>
                  </a:cubicBezTo>
                  <a:cubicBezTo>
                    <a:pt x="0" y="95"/>
                    <a:pt x="0" y="95"/>
                    <a:pt x="0" y="95"/>
                  </a:cubicBezTo>
                  <a:cubicBezTo>
                    <a:pt x="0" y="56"/>
                    <a:pt x="0" y="56"/>
                    <a:pt x="0" y="56"/>
                  </a:cubicBezTo>
                  <a:cubicBezTo>
                    <a:pt x="35" y="56"/>
                    <a:pt x="35" y="56"/>
                    <a:pt x="35" y="56"/>
                  </a:cubicBezTo>
                  <a:cubicBezTo>
                    <a:pt x="35" y="6"/>
                    <a:pt x="35" y="6"/>
                    <a:pt x="35" y="6"/>
                  </a:cubicBezTo>
                  <a:cubicBezTo>
                    <a:pt x="90" y="0"/>
                    <a:pt x="90" y="0"/>
                    <a:pt x="90" y="0"/>
                  </a:cubicBezTo>
                  <a:cubicBezTo>
                    <a:pt x="90" y="56"/>
                    <a:pt x="90" y="56"/>
                    <a:pt x="90" y="56"/>
                  </a:cubicBezTo>
                  <a:cubicBezTo>
                    <a:pt x="142" y="56"/>
                    <a:pt x="142" y="56"/>
                    <a:pt x="142" y="56"/>
                  </a:cubicBezTo>
                  <a:cubicBezTo>
                    <a:pt x="136" y="95"/>
                    <a:pt x="136" y="95"/>
                    <a:pt x="136" y="95"/>
                  </a:cubicBezTo>
                  <a:cubicBezTo>
                    <a:pt x="90" y="95"/>
                    <a:pt x="90" y="95"/>
                    <a:pt x="90" y="95"/>
                  </a:cubicBezTo>
                  <a:cubicBezTo>
                    <a:pt x="90" y="213"/>
                    <a:pt x="90" y="213"/>
                    <a:pt x="90" y="213"/>
                  </a:cubicBezTo>
                  <a:cubicBezTo>
                    <a:pt x="90" y="235"/>
                    <a:pt x="97" y="244"/>
                    <a:pt x="113" y="244"/>
                  </a:cubicBezTo>
                  <a:cubicBezTo>
                    <a:pt x="122" y="244"/>
                    <a:pt x="130" y="241"/>
                    <a:pt x="140" y="236"/>
                  </a:cubicBezTo>
                  <a:lnTo>
                    <a:pt x="159"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7">
              <a:extLst>
                <a:ext uri="{FF2B5EF4-FFF2-40B4-BE49-F238E27FC236}">
                  <a16:creationId xmlns:a16="http://schemas.microsoft.com/office/drawing/2014/main" id="{37BB864A-875D-4526-B19C-6385CAE29A47}"/>
                </a:ext>
              </a:extLst>
            </p:cNvPr>
            <p:cNvSpPr>
              <a:spLocks/>
            </p:cNvSpPr>
            <p:nvPr/>
          </p:nvSpPr>
          <p:spPr bwMode="auto">
            <a:xfrm>
              <a:off x="10244138" y="4624388"/>
              <a:ext cx="693737" cy="1208087"/>
            </a:xfrm>
            <a:custGeom>
              <a:avLst/>
              <a:gdLst>
                <a:gd name="T0" fmla="*/ 184 w 184"/>
                <a:gd name="T1" fmla="*/ 157 h 320"/>
                <a:gd name="T2" fmla="*/ 184 w 184"/>
                <a:gd name="T3" fmla="*/ 320 h 320"/>
                <a:gd name="T4" fmla="*/ 129 w 184"/>
                <a:gd name="T5" fmla="*/ 320 h 320"/>
                <a:gd name="T6" fmla="*/ 129 w 184"/>
                <a:gd name="T7" fmla="*/ 166 h 320"/>
                <a:gd name="T8" fmla="*/ 102 w 184"/>
                <a:gd name="T9" fmla="*/ 130 h 320"/>
                <a:gd name="T10" fmla="*/ 54 w 184"/>
                <a:gd name="T11" fmla="*/ 163 h 320"/>
                <a:gd name="T12" fmla="*/ 54 w 184"/>
                <a:gd name="T13" fmla="*/ 320 h 320"/>
                <a:gd name="T14" fmla="*/ 0 w 184"/>
                <a:gd name="T15" fmla="*/ 320 h 320"/>
                <a:gd name="T16" fmla="*/ 0 w 184"/>
                <a:gd name="T17" fmla="*/ 5 h 320"/>
                <a:gd name="T18" fmla="*/ 54 w 184"/>
                <a:gd name="T19" fmla="*/ 0 h 320"/>
                <a:gd name="T20" fmla="*/ 54 w 184"/>
                <a:gd name="T21" fmla="*/ 122 h 320"/>
                <a:gd name="T22" fmla="*/ 120 w 184"/>
                <a:gd name="T23" fmla="*/ 89 h 320"/>
                <a:gd name="T24" fmla="*/ 184 w 184"/>
                <a:gd name="T25" fmla="*/ 15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320">
                  <a:moveTo>
                    <a:pt x="184" y="157"/>
                  </a:moveTo>
                  <a:cubicBezTo>
                    <a:pt x="184" y="320"/>
                    <a:pt x="184" y="320"/>
                    <a:pt x="184" y="320"/>
                  </a:cubicBezTo>
                  <a:cubicBezTo>
                    <a:pt x="129" y="320"/>
                    <a:pt x="129" y="320"/>
                    <a:pt x="129" y="320"/>
                  </a:cubicBezTo>
                  <a:cubicBezTo>
                    <a:pt x="129" y="166"/>
                    <a:pt x="129" y="166"/>
                    <a:pt x="129" y="166"/>
                  </a:cubicBezTo>
                  <a:cubicBezTo>
                    <a:pt x="129" y="138"/>
                    <a:pt x="118" y="130"/>
                    <a:pt x="102" y="130"/>
                  </a:cubicBezTo>
                  <a:cubicBezTo>
                    <a:pt x="82" y="130"/>
                    <a:pt x="67" y="143"/>
                    <a:pt x="54" y="163"/>
                  </a:cubicBezTo>
                  <a:cubicBezTo>
                    <a:pt x="54" y="320"/>
                    <a:pt x="54" y="320"/>
                    <a:pt x="54" y="320"/>
                  </a:cubicBezTo>
                  <a:cubicBezTo>
                    <a:pt x="0" y="320"/>
                    <a:pt x="0" y="320"/>
                    <a:pt x="0" y="320"/>
                  </a:cubicBezTo>
                  <a:cubicBezTo>
                    <a:pt x="0" y="5"/>
                    <a:pt x="0" y="5"/>
                    <a:pt x="0" y="5"/>
                  </a:cubicBezTo>
                  <a:cubicBezTo>
                    <a:pt x="54" y="0"/>
                    <a:pt x="54" y="0"/>
                    <a:pt x="54" y="0"/>
                  </a:cubicBezTo>
                  <a:cubicBezTo>
                    <a:pt x="54" y="122"/>
                    <a:pt x="54" y="122"/>
                    <a:pt x="54" y="122"/>
                  </a:cubicBezTo>
                  <a:cubicBezTo>
                    <a:pt x="72" y="101"/>
                    <a:pt x="93" y="89"/>
                    <a:pt x="120" y="89"/>
                  </a:cubicBezTo>
                  <a:cubicBezTo>
                    <a:pt x="160" y="89"/>
                    <a:pt x="184" y="115"/>
                    <a:pt x="184" y="15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8">
              <a:extLst>
                <a:ext uri="{FF2B5EF4-FFF2-40B4-BE49-F238E27FC236}">
                  <a16:creationId xmlns:a16="http://schemas.microsoft.com/office/drawing/2014/main" id="{D38B3655-FBD5-42E1-894E-BE8EB878522A}"/>
                </a:ext>
              </a:extLst>
            </p:cNvPr>
            <p:cNvSpPr>
              <a:spLocks noEditPoints="1"/>
            </p:cNvSpPr>
            <p:nvPr/>
          </p:nvSpPr>
          <p:spPr bwMode="auto">
            <a:xfrm>
              <a:off x="11039475" y="4959350"/>
              <a:ext cx="749300" cy="896937"/>
            </a:xfrm>
            <a:custGeom>
              <a:avLst/>
              <a:gdLst>
                <a:gd name="T0" fmla="*/ 198 w 199"/>
                <a:gd name="T1" fmla="*/ 135 h 237"/>
                <a:gd name="T2" fmla="*/ 57 w 199"/>
                <a:gd name="T3" fmla="*/ 135 h 237"/>
                <a:gd name="T4" fmla="*/ 112 w 199"/>
                <a:gd name="T5" fmla="*/ 196 h 237"/>
                <a:gd name="T6" fmla="*/ 168 w 199"/>
                <a:gd name="T7" fmla="*/ 176 h 237"/>
                <a:gd name="T8" fmla="*/ 191 w 199"/>
                <a:gd name="T9" fmla="*/ 207 h 237"/>
                <a:gd name="T10" fmla="*/ 107 w 199"/>
                <a:gd name="T11" fmla="*/ 237 h 237"/>
                <a:gd name="T12" fmla="*/ 0 w 199"/>
                <a:gd name="T13" fmla="*/ 120 h 237"/>
                <a:gd name="T14" fmla="*/ 100 w 199"/>
                <a:gd name="T15" fmla="*/ 0 h 237"/>
                <a:gd name="T16" fmla="*/ 199 w 199"/>
                <a:gd name="T17" fmla="*/ 113 h 237"/>
                <a:gd name="T18" fmla="*/ 198 w 199"/>
                <a:gd name="T19" fmla="*/ 135 h 237"/>
                <a:gd name="T20" fmla="*/ 145 w 199"/>
                <a:gd name="T21" fmla="*/ 98 h 237"/>
                <a:gd name="T22" fmla="*/ 101 w 199"/>
                <a:gd name="T23" fmla="*/ 38 h 237"/>
                <a:gd name="T24" fmla="*/ 57 w 199"/>
                <a:gd name="T25" fmla="*/ 100 h 237"/>
                <a:gd name="T26" fmla="*/ 145 w 199"/>
                <a:gd name="T27" fmla="*/ 100 h 237"/>
                <a:gd name="T28" fmla="*/ 145 w 199"/>
                <a:gd name="T29" fmla="*/ 9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237">
                  <a:moveTo>
                    <a:pt x="198" y="135"/>
                  </a:moveTo>
                  <a:cubicBezTo>
                    <a:pt x="57" y="135"/>
                    <a:pt x="57" y="135"/>
                    <a:pt x="57" y="135"/>
                  </a:cubicBezTo>
                  <a:cubicBezTo>
                    <a:pt x="61" y="181"/>
                    <a:pt x="82" y="196"/>
                    <a:pt x="112" y="196"/>
                  </a:cubicBezTo>
                  <a:cubicBezTo>
                    <a:pt x="132" y="196"/>
                    <a:pt x="149" y="190"/>
                    <a:pt x="168" y="176"/>
                  </a:cubicBezTo>
                  <a:cubicBezTo>
                    <a:pt x="191" y="207"/>
                    <a:pt x="191" y="207"/>
                    <a:pt x="191" y="207"/>
                  </a:cubicBezTo>
                  <a:cubicBezTo>
                    <a:pt x="169" y="225"/>
                    <a:pt x="141" y="237"/>
                    <a:pt x="107" y="237"/>
                  </a:cubicBezTo>
                  <a:cubicBezTo>
                    <a:pt x="38" y="237"/>
                    <a:pt x="0" y="191"/>
                    <a:pt x="0" y="120"/>
                  </a:cubicBezTo>
                  <a:cubicBezTo>
                    <a:pt x="0" y="52"/>
                    <a:pt x="36" y="0"/>
                    <a:pt x="100" y="0"/>
                  </a:cubicBezTo>
                  <a:cubicBezTo>
                    <a:pt x="163" y="0"/>
                    <a:pt x="199" y="42"/>
                    <a:pt x="199" y="113"/>
                  </a:cubicBezTo>
                  <a:cubicBezTo>
                    <a:pt x="199" y="121"/>
                    <a:pt x="198" y="129"/>
                    <a:pt x="198" y="135"/>
                  </a:cubicBezTo>
                  <a:moveTo>
                    <a:pt x="145" y="98"/>
                  </a:moveTo>
                  <a:cubicBezTo>
                    <a:pt x="145" y="61"/>
                    <a:pt x="132" y="38"/>
                    <a:pt x="101" y="38"/>
                  </a:cubicBezTo>
                  <a:cubicBezTo>
                    <a:pt x="76" y="38"/>
                    <a:pt x="60" y="55"/>
                    <a:pt x="57" y="100"/>
                  </a:cubicBezTo>
                  <a:cubicBezTo>
                    <a:pt x="145" y="100"/>
                    <a:pt x="145" y="100"/>
                    <a:pt x="145" y="100"/>
                  </a:cubicBezTo>
                  <a:lnTo>
                    <a:pt x="145"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9">
              <a:extLst>
                <a:ext uri="{FF2B5EF4-FFF2-40B4-BE49-F238E27FC236}">
                  <a16:creationId xmlns:a16="http://schemas.microsoft.com/office/drawing/2014/main" id="{9026B1EE-90DE-4E60-84CB-5E72A34ED4C4}"/>
                </a:ext>
              </a:extLst>
            </p:cNvPr>
            <p:cNvSpPr>
              <a:spLocks/>
            </p:cNvSpPr>
            <p:nvPr/>
          </p:nvSpPr>
          <p:spPr bwMode="auto">
            <a:xfrm>
              <a:off x="11903075" y="4959350"/>
              <a:ext cx="504825" cy="873125"/>
            </a:xfrm>
            <a:custGeom>
              <a:avLst/>
              <a:gdLst>
                <a:gd name="T0" fmla="*/ 134 w 134"/>
                <a:gd name="T1" fmla="*/ 3 h 231"/>
                <a:gd name="T2" fmla="*/ 124 w 134"/>
                <a:gd name="T3" fmla="*/ 56 h 231"/>
                <a:gd name="T4" fmla="*/ 104 w 134"/>
                <a:gd name="T5" fmla="*/ 53 h 231"/>
                <a:gd name="T6" fmla="*/ 55 w 134"/>
                <a:gd name="T7" fmla="*/ 111 h 231"/>
                <a:gd name="T8" fmla="*/ 55 w 134"/>
                <a:gd name="T9" fmla="*/ 231 h 231"/>
                <a:gd name="T10" fmla="*/ 0 w 134"/>
                <a:gd name="T11" fmla="*/ 231 h 231"/>
                <a:gd name="T12" fmla="*/ 0 w 134"/>
                <a:gd name="T13" fmla="*/ 6 h 231"/>
                <a:gd name="T14" fmla="*/ 47 w 134"/>
                <a:gd name="T15" fmla="*/ 6 h 231"/>
                <a:gd name="T16" fmla="*/ 52 w 134"/>
                <a:gd name="T17" fmla="*/ 50 h 231"/>
                <a:gd name="T18" fmla="*/ 111 w 134"/>
                <a:gd name="T19" fmla="*/ 0 h 231"/>
                <a:gd name="T20" fmla="*/ 134 w 134"/>
                <a:gd name="T21" fmla="*/ 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231">
                  <a:moveTo>
                    <a:pt x="134" y="3"/>
                  </a:moveTo>
                  <a:cubicBezTo>
                    <a:pt x="124" y="56"/>
                    <a:pt x="124" y="56"/>
                    <a:pt x="124" y="56"/>
                  </a:cubicBezTo>
                  <a:cubicBezTo>
                    <a:pt x="118" y="54"/>
                    <a:pt x="112" y="53"/>
                    <a:pt x="104" y="53"/>
                  </a:cubicBezTo>
                  <a:cubicBezTo>
                    <a:pt x="77" y="53"/>
                    <a:pt x="63" y="73"/>
                    <a:pt x="55" y="111"/>
                  </a:cubicBezTo>
                  <a:cubicBezTo>
                    <a:pt x="55" y="231"/>
                    <a:pt x="55" y="231"/>
                    <a:pt x="55" y="231"/>
                  </a:cubicBezTo>
                  <a:cubicBezTo>
                    <a:pt x="0" y="231"/>
                    <a:pt x="0" y="231"/>
                    <a:pt x="0" y="231"/>
                  </a:cubicBezTo>
                  <a:cubicBezTo>
                    <a:pt x="0" y="6"/>
                    <a:pt x="0" y="6"/>
                    <a:pt x="0" y="6"/>
                  </a:cubicBezTo>
                  <a:cubicBezTo>
                    <a:pt x="47" y="6"/>
                    <a:pt x="47" y="6"/>
                    <a:pt x="47" y="6"/>
                  </a:cubicBezTo>
                  <a:cubicBezTo>
                    <a:pt x="52" y="50"/>
                    <a:pt x="52" y="50"/>
                    <a:pt x="52" y="50"/>
                  </a:cubicBezTo>
                  <a:cubicBezTo>
                    <a:pt x="63" y="18"/>
                    <a:pt x="85" y="0"/>
                    <a:pt x="111" y="0"/>
                  </a:cubicBezTo>
                  <a:cubicBezTo>
                    <a:pt x="119" y="0"/>
                    <a:pt x="126" y="1"/>
                    <a:pt x="134"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0">
              <a:extLst>
                <a:ext uri="{FF2B5EF4-FFF2-40B4-BE49-F238E27FC236}">
                  <a16:creationId xmlns:a16="http://schemas.microsoft.com/office/drawing/2014/main" id="{42819C22-CC0E-4111-BFC7-7F2F06630C6F}"/>
                </a:ext>
              </a:extLst>
            </p:cNvPr>
            <p:cNvSpPr>
              <a:spLocks/>
            </p:cNvSpPr>
            <p:nvPr/>
          </p:nvSpPr>
          <p:spPr bwMode="auto">
            <a:xfrm>
              <a:off x="12158663" y="5703888"/>
              <a:ext cx="87312" cy="128587"/>
            </a:xfrm>
            <a:custGeom>
              <a:avLst/>
              <a:gdLst>
                <a:gd name="T0" fmla="*/ 52 w 55"/>
                <a:gd name="T1" fmla="*/ 7 h 81"/>
                <a:gd name="T2" fmla="*/ 29 w 55"/>
                <a:gd name="T3" fmla="*/ 7 h 81"/>
                <a:gd name="T4" fmla="*/ 29 w 55"/>
                <a:gd name="T5" fmla="*/ 81 h 81"/>
                <a:gd name="T6" fmla="*/ 24 w 55"/>
                <a:gd name="T7" fmla="*/ 81 h 81"/>
                <a:gd name="T8" fmla="*/ 24 w 55"/>
                <a:gd name="T9" fmla="*/ 7 h 81"/>
                <a:gd name="T10" fmla="*/ 0 w 55"/>
                <a:gd name="T11" fmla="*/ 7 h 81"/>
                <a:gd name="T12" fmla="*/ 0 w 55"/>
                <a:gd name="T13" fmla="*/ 0 h 81"/>
                <a:gd name="T14" fmla="*/ 55 w 55"/>
                <a:gd name="T15" fmla="*/ 0 h 81"/>
                <a:gd name="T16" fmla="*/ 52 w 55"/>
                <a:gd name="T17"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81">
                  <a:moveTo>
                    <a:pt x="52" y="7"/>
                  </a:moveTo>
                  <a:lnTo>
                    <a:pt x="29" y="7"/>
                  </a:lnTo>
                  <a:lnTo>
                    <a:pt x="29" y="81"/>
                  </a:lnTo>
                  <a:lnTo>
                    <a:pt x="24" y="81"/>
                  </a:lnTo>
                  <a:lnTo>
                    <a:pt x="24" y="7"/>
                  </a:lnTo>
                  <a:lnTo>
                    <a:pt x="0" y="7"/>
                  </a:lnTo>
                  <a:lnTo>
                    <a:pt x="0" y="0"/>
                  </a:lnTo>
                  <a:lnTo>
                    <a:pt x="55" y="0"/>
                  </a:lnTo>
                  <a:lnTo>
                    <a:pt x="5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1">
              <a:extLst>
                <a:ext uri="{FF2B5EF4-FFF2-40B4-BE49-F238E27FC236}">
                  <a16:creationId xmlns:a16="http://schemas.microsoft.com/office/drawing/2014/main" id="{907A0602-318A-428E-BB48-2B161E86F26A}"/>
                </a:ext>
              </a:extLst>
            </p:cNvPr>
            <p:cNvSpPr>
              <a:spLocks/>
            </p:cNvSpPr>
            <p:nvPr/>
          </p:nvSpPr>
          <p:spPr bwMode="auto">
            <a:xfrm>
              <a:off x="12245975" y="5703888"/>
              <a:ext cx="115887" cy="128587"/>
            </a:xfrm>
            <a:custGeom>
              <a:avLst/>
              <a:gdLst>
                <a:gd name="T0" fmla="*/ 31 w 31"/>
                <a:gd name="T1" fmla="*/ 34 h 34"/>
                <a:gd name="T2" fmla="*/ 28 w 31"/>
                <a:gd name="T3" fmla="*/ 34 h 34"/>
                <a:gd name="T4" fmla="*/ 27 w 31"/>
                <a:gd name="T5" fmla="*/ 18 h 34"/>
                <a:gd name="T6" fmla="*/ 26 w 31"/>
                <a:gd name="T7" fmla="*/ 3 h 34"/>
                <a:gd name="T8" fmla="*/ 17 w 31"/>
                <a:gd name="T9" fmla="*/ 30 h 34"/>
                <a:gd name="T10" fmla="*/ 14 w 31"/>
                <a:gd name="T11" fmla="*/ 30 h 34"/>
                <a:gd name="T12" fmla="*/ 6 w 31"/>
                <a:gd name="T13" fmla="*/ 3 h 34"/>
                <a:gd name="T14" fmla="*/ 4 w 31"/>
                <a:gd name="T15" fmla="*/ 18 h 34"/>
                <a:gd name="T16" fmla="*/ 3 w 31"/>
                <a:gd name="T17" fmla="*/ 34 h 34"/>
                <a:gd name="T18" fmla="*/ 0 w 31"/>
                <a:gd name="T19" fmla="*/ 34 h 34"/>
                <a:gd name="T20" fmla="*/ 3 w 31"/>
                <a:gd name="T21" fmla="*/ 0 h 34"/>
                <a:gd name="T22" fmla="*/ 7 w 31"/>
                <a:gd name="T23" fmla="*/ 0 h 34"/>
                <a:gd name="T24" fmla="*/ 16 w 31"/>
                <a:gd name="T25" fmla="*/ 26 h 34"/>
                <a:gd name="T26" fmla="*/ 24 w 31"/>
                <a:gd name="T27" fmla="*/ 0 h 34"/>
                <a:gd name="T28" fmla="*/ 28 w 31"/>
                <a:gd name="T29" fmla="*/ 0 h 34"/>
                <a:gd name="T30" fmla="*/ 31 w 31"/>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4">
                  <a:moveTo>
                    <a:pt x="31" y="34"/>
                  </a:moveTo>
                  <a:cubicBezTo>
                    <a:pt x="28" y="34"/>
                    <a:pt x="28" y="34"/>
                    <a:pt x="28" y="34"/>
                  </a:cubicBezTo>
                  <a:cubicBezTo>
                    <a:pt x="27" y="18"/>
                    <a:pt x="27" y="18"/>
                    <a:pt x="27" y="18"/>
                  </a:cubicBezTo>
                  <a:cubicBezTo>
                    <a:pt x="26" y="12"/>
                    <a:pt x="26" y="6"/>
                    <a:pt x="26" y="3"/>
                  </a:cubicBezTo>
                  <a:cubicBezTo>
                    <a:pt x="17" y="30"/>
                    <a:pt x="17" y="30"/>
                    <a:pt x="17" y="30"/>
                  </a:cubicBezTo>
                  <a:cubicBezTo>
                    <a:pt x="14" y="30"/>
                    <a:pt x="14" y="30"/>
                    <a:pt x="14" y="30"/>
                  </a:cubicBezTo>
                  <a:cubicBezTo>
                    <a:pt x="6" y="3"/>
                    <a:pt x="6" y="3"/>
                    <a:pt x="6" y="3"/>
                  </a:cubicBezTo>
                  <a:cubicBezTo>
                    <a:pt x="5" y="6"/>
                    <a:pt x="5" y="12"/>
                    <a:pt x="4" y="18"/>
                  </a:cubicBezTo>
                  <a:cubicBezTo>
                    <a:pt x="3" y="34"/>
                    <a:pt x="3" y="34"/>
                    <a:pt x="3" y="34"/>
                  </a:cubicBezTo>
                  <a:cubicBezTo>
                    <a:pt x="0" y="34"/>
                    <a:pt x="0" y="34"/>
                    <a:pt x="0" y="34"/>
                  </a:cubicBezTo>
                  <a:cubicBezTo>
                    <a:pt x="3" y="0"/>
                    <a:pt x="3" y="0"/>
                    <a:pt x="3" y="0"/>
                  </a:cubicBezTo>
                  <a:cubicBezTo>
                    <a:pt x="7" y="0"/>
                    <a:pt x="7" y="0"/>
                    <a:pt x="7" y="0"/>
                  </a:cubicBezTo>
                  <a:cubicBezTo>
                    <a:pt x="16" y="26"/>
                    <a:pt x="16" y="26"/>
                    <a:pt x="16" y="26"/>
                  </a:cubicBezTo>
                  <a:cubicBezTo>
                    <a:pt x="24" y="0"/>
                    <a:pt x="24" y="0"/>
                    <a:pt x="24" y="0"/>
                  </a:cubicBezTo>
                  <a:cubicBezTo>
                    <a:pt x="28" y="0"/>
                    <a:pt x="28" y="0"/>
                    <a:pt x="28" y="0"/>
                  </a:cubicBezTo>
                  <a:lnTo>
                    <a:pt x="31"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7058248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Breaker">
    <p:bg>
      <p:bgPr>
        <a:solidFill>
          <a:srgbClr val="EB0000"/>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1C10B13-2F5A-4934-A945-9E34728E01DE}"/>
              </a:ext>
            </a:extLst>
          </p:cNvPr>
          <p:cNvSpPr>
            <a:spLocks noGrp="1"/>
          </p:cNvSpPr>
          <p:nvPr>
            <p:ph type="body" sz="quarter" idx="16" hasCustomPrompt="1"/>
          </p:nvPr>
        </p:nvSpPr>
        <p:spPr>
          <a:xfrm>
            <a:off x="361950" y="326645"/>
            <a:ext cx="5580063" cy="2100073"/>
          </a:xfrm>
          <a:noFill/>
          <a:ln>
            <a:noFill/>
          </a:ln>
        </p:spPr>
        <p:txBody>
          <a:bodyPr vert="horz" lIns="0" tIns="0" rIns="0" bIns="0" rtlCol="0" anchor="b">
            <a:noAutofit/>
          </a:bodyPr>
          <a:lstStyle>
            <a:lvl1pPr marL="0" indent="0" fontAlgn="base">
              <a:lnSpc>
                <a:spcPct val="112000"/>
              </a:lnSpc>
              <a:spcBef>
                <a:spcPts val="0"/>
              </a:spcBef>
              <a:buNone/>
              <a:defRPr lang="en-US" sz="4500" kern="1200" dirty="0" smtClean="0">
                <a:ln w="3175">
                  <a:noFill/>
                </a:ln>
                <a:solidFill>
                  <a:schemeClr val="bg1"/>
                </a:solidFill>
                <a:latin typeface="+mj-lt"/>
                <a:ea typeface="+mj-ea"/>
                <a:cs typeface="+mj-cs"/>
              </a:defRPr>
            </a:lvl1pPr>
            <a:lvl2pPr marL="114300" indent="0">
              <a:buNone/>
              <a:defRPr lang="en-US" smtClean="0"/>
            </a:lvl2pPr>
            <a:lvl3pPr>
              <a:defRPr lang="en-US" smtClean="0"/>
            </a:lvl3pPr>
            <a:lvl4pPr>
              <a:defRPr lang="en-US" smtClean="0"/>
            </a:lvl4pPr>
            <a:lvl5pPr>
              <a:defRPr lang="en-US"/>
            </a:lvl5pPr>
          </a:lstStyle>
          <a:p>
            <a:r>
              <a:rPr lang="en-US" dirty="0"/>
              <a:t>Breaker slide</a:t>
            </a:r>
          </a:p>
        </p:txBody>
      </p:sp>
      <p:sp>
        <p:nvSpPr>
          <p:cNvPr id="9" name="Text Placeholder 8">
            <a:extLst>
              <a:ext uri="{FF2B5EF4-FFF2-40B4-BE49-F238E27FC236}">
                <a16:creationId xmlns:a16="http://schemas.microsoft.com/office/drawing/2014/main" id="{9330AC38-FC0C-4B0C-8B12-F0EACB4CE126}"/>
              </a:ext>
            </a:extLst>
          </p:cNvPr>
          <p:cNvSpPr>
            <a:spLocks noGrp="1"/>
          </p:cNvSpPr>
          <p:nvPr>
            <p:ph type="body" sz="quarter" idx="18" hasCustomPrompt="1"/>
          </p:nvPr>
        </p:nvSpPr>
        <p:spPr>
          <a:xfrm>
            <a:off x="379413" y="2499268"/>
            <a:ext cx="5562600" cy="813594"/>
          </a:xfrm>
        </p:spPr>
        <p:txBody>
          <a:bodyPr vert="horz" lIns="0" tIns="0" rIns="0" bIns="0" rtlCol="0" anchor="t">
            <a:noAutofit/>
          </a:bodyPr>
          <a:lstStyle>
            <a:lvl1pPr marL="0" indent="0">
              <a:buNone/>
              <a:defRPr lang="en-US" sz="2600" dirty="0">
                <a:ln>
                  <a:noFill/>
                </a:ln>
                <a:solidFill>
                  <a:schemeClr val="bg1"/>
                </a:solidFill>
              </a:defRPr>
            </a:lvl1pPr>
          </a:lstStyle>
          <a:p>
            <a:pPr lvl="0"/>
            <a:r>
              <a:rPr lang="en-US" dirty="0"/>
              <a:t>All titles/subtitles are sentence case</a:t>
            </a:r>
          </a:p>
        </p:txBody>
      </p:sp>
      <p:sp>
        <p:nvSpPr>
          <p:cNvPr id="6" name="Freeform 5">
            <a:extLst>
              <a:ext uri="{FF2B5EF4-FFF2-40B4-BE49-F238E27FC236}">
                <a16:creationId xmlns:a16="http://schemas.microsoft.com/office/drawing/2014/main" id="{B96AE158-57F3-42F7-BA5B-F9CAC8029C8B}"/>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3904446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1_Breaker">
    <p:bg>
      <p:bgPr>
        <a:solidFill>
          <a:srgbClr val="EB0000"/>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1C10B13-2F5A-4934-A945-9E34728E01DE}"/>
              </a:ext>
            </a:extLst>
          </p:cNvPr>
          <p:cNvSpPr>
            <a:spLocks noGrp="1"/>
          </p:cNvSpPr>
          <p:nvPr>
            <p:ph type="body" sz="quarter" idx="16" hasCustomPrompt="1"/>
          </p:nvPr>
        </p:nvSpPr>
        <p:spPr>
          <a:xfrm>
            <a:off x="3238500" y="361951"/>
            <a:ext cx="5580063" cy="2242568"/>
          </a:xfrm>
          <a:noFill/>
          <a:ln>
            <a:noFill/>
          </a:ln>
        </p:spPr>
        <p:txBody>
          <a:bodyPr vert="horz" lIns="0" tIns="0" rIns="0" bIns="0" rtlCol="0" anchor="b">
            <a:noAutofit/>
          </a:bodyPr>
          <a:lstStyle>
            <a:lvl1pPr marL="0" indent="0" fontAlgn="base">
              <a:lnSpc>
                <a:spcPct val="100000"/>
              </a:lnSpc>
              <a:spcBef>
                <a:spcPts val="0"/>
              </a:spcBef>
              <a:buNone/>
              <a:defRPr lang="en-US" sz="3800" kern="1200" dirty="0" smtClean="0">
                <a:ln w="3175">
                  <a:noFill/>
                </a:ln>
                <a:solidFill>
                  <a:schemeClr val="bg1"/>
                </a:solidFill>
                <a:latin typeface="+mj-lt"/>
                <a:ea typeface="+mj-ea"/>
                <a:cs typeface="+mj-cs"/>
              </a:defRPr>
            </a:lvl1pPr>
            <a:lvl2pPr marL="114300" indent="0">
              <a:buNone/>
              <a:defRPr lang="en-US" smtClean="0"/>
            </a:lvl2pPr>
            <a:lvl3pPr>
              <a:defRPr lang="en-US" smtClean="0"/>
            </a:lvl3pPr>
            <a:lvl4pPr>
              <a:defRPr lang="en-US" smtClean="0"/>
            </a:lvl4pPr>
            <a:lvl5pPr>
              <a:defRPr lang="en-US"/>
            </a:lvl5pPr>
          </a:lstStyle>
          <a:p>
            <a:r>
              <a:rPr lang="en-US" dirty="0"/>
              <a:t>Breaker slide</a:t>
            </a:r>
          </a:p>
        </p:txBody>
      </p:sp>
      <p:sp>
        <p:nvSpPr>
          <p:cNvPr id="9" name="Text Placeholder 8">
            <a:extLst>
              <a:ext uri="{FF2B5EF4-FFF2-40B4-BE49-F238E27FC236}">
                <a16:creationId xmlns:a16="http://schemas.microsoft.com/office/drawing/2014/main" id="{9330AC38-FC0C-4B0C-8B12-F0EACB4CE126}"/>
              </a:ext>
            </a:extLst>
          </p:cNvPr>
          <p:cNvSpPr>
            <a:spLocks noGrp="1"/>
          </p:cNvSpPr>
          <p:nvPr>
            <p:ph type="body" sz="quarter" idx="18" hasCustomPrompt="1"/>
          </p:nvPr>
        </p:nvSpPr>
        <p:spPr>
          <a:xfrm>
            <a:off x="3255963" y="2677068"/>
            <a:ext cx="5562600" cy="813594"/>
          </a:xfrm>
        </p:spPr>
        <p:txBody>
          <a:bodyPr vert="horz" lIns="0" tIns="0" rIns="0" bIns="0" rtlCol="0" anchor="t">
            <a:noAutofit/>
          </a:bodyPr>
          <a:lstStyle>
            <a:lvl1pPr marL="0" indent="0">
              <a:buNone/>
              <a:defRPr lang="en-US" sz="2000" dirty="0">
                <a:ln>
                  <a:noFill/>
                </a:ln>
                <a:solidFill>
                  <a:schemeClr val="bg1"/>
                </a:solidFill>
              </a:defRPr>
            </a:lvl1pPr>
          </a:lstStyle>
          <a:p>
            <a:pPr lvl="0"/>
            <a:r>
              <a:rPr lang="en-US" dirty="0"/>
              <a:t>All titles/subtitles are sentence case</a:t>
            </a:r>
          </a:p>
        </p:txBody>
      </p:sp>
      <p:sp>
        <p:nvSpPr>
          <p:cNvPr id="87" name="AutoShape 51">
            <a:extLst>
              <a:ext uri="{FF2B5EF4-FFF2-40B4-BE49-F238E27FC236}">
                <a16:creationId xmlns:a16="http://schemas.microsoft.com/office/drawing/2014/main" id="{01763436-8484-4B6D-8A28-B5231DC61CD9}"/>
              </a:ext>
            </a:extLst>
          </p:cNvPr>
          <p:cNvSpPr>
            <a:spLocks noChangeAspect="1" noChangeArrowheads="1" noTextEdit="1"/>
          </p:cNvSpPr>
          <p:nvPr userDrawn="1"/>
        </p:nvSpPr>
        <p:spPr bwMode="auto">
          <a:xfrm>
            <a:off x="0" y="1589088"/>
            <a:ext cx="2663825" cy="171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6" name="Group 95">
            <a:extLst>
              <a:ext uri="{FF2B5EF4-FFF2-40B4-BE49-F238E27FC236}">
                <a16:creationId xmlns:a16="http://schemas.microsoft.com/office/drawing/2014/main" id="{F8BE3653-DAC2-449B-A81B-2F105D73F689}"/>
              </a:ext>
            </a:extLst>
          </p:cNvPr>
          <p:cNvGrpSpPr/>
          <p:nvPr userDrawn="1"/>
        </p:nvGrpSpPr>
        <p:grpSpPr>
          <a:xfrm>
            <a:off x="3175" y="1609725"/>
            <a:ext cx="2643188" cy="1677987"/>
            <a:chOff x="3175" y="1609725"/>
            <a:chExt cx="2643188" cy="1677987"/>
          </a:xfrm>
        </p:grpSpPr>
        <p:sp>
          <p:nvSpPr>
            <p:cNvPr id="88" name="Freeform 53">
              <a:extLst>
                <a:ext uri="{FF2B5EF4-FFF2-40B4-BE49-F238E27FC236}">
                  <a16:creationId xmlns:a16="http://schemas.microsoft.com/office/drawing/2014/main" id="{AE4A5581-9943-4DED-9C9A-BFD5D1AF130F}"/>
                </a:ext>
              </a:extLst>
            </p:cNvPr>
            <p:cNvSpPr>
              <a:spLocks/>
            </p:cNvSpPr>
            <p:nvPr userDrawn="1"/>
          </p:nvSpPr>
          <p:spPr bwMode="auto">
            <a:xfrm>
              <a:off x="2081213" y="2924175"/>
              <a:ext cx="177800" cy="363537"/>
            </a:xfrm>
            <a:custGeom>
              <a:avLst/>
              <a:gdLst>
                <a:gd name="T0" fmla="*/ 0 w 63"/>
                <a:gd name="T1" fmla="*/ 128 h 128"/>
                <a:gd name="T2" fmla="*/ 62 w 63"/>
                <a:gd name="T3" fmla="*/ 66 h 128"/>
                <a:gd name="T4" fmla="*/ 62 w 63"/>
                <a:gd name="T5" fmla="*/ 62 h 128"/>
                <a:gd name="T6" fmla="*/ 0 w 63"/>
                <a:gd name="T7" fmla="*/ 0 h 128"/>
              </a:gdLst>
              <a:ahLst/>
              <a:cxnLst>
                <a:cxn ang="0">
                  <a:pos x="T0" y="T1"/>
                </a:cxn>
                <a:cxn ang="0">
                  <a:pos x="T2" y="T3"/>
                </a:cxn>
                <a:cxn ang="0">
                  <a:pos x="T4" y="T5"/>
                </a:cxn>
                <a:cxn ang="0">
                  <a:pos x="T6" y="T7"/>
                </a:cxn>
              </a:cxnLst>
              <a:rect l="0" t="0" r="r" b="b"/>
              <a:pathLst>
                <a:path w="63" h="128">
                  <a:moveTo>
                    <a:pt x="0" y="128"/>
                  </a:moveTo>
                  <a:cubicBezTo>
                    <a:pt x="62" y="66"/>
                    <a:pt x="62" y="66"/>
                    <a:pt x="62" y="66"/>
                  </a:cubicBezTo>
                  <a:cubicBezTo>
                    <a:pt x="63" y="65"/>
                    <a:pt x="63" y="63"/>
                    <a:pt x="62" y="62"/>
                  </a:cubicBezTo>
                  <a:cubicBezTo>
                    <a:pt x="0" y="0"/>
                    <a:pt x="0" y="0"/>
                    <a:pt x="0" y="0"/>
                  </a:cubicBezTo>
                </a:path>
              </a:pathLst>
            </a:custGeom>
            <a:noFill/>
            <a:ln w="31750" cap="rnd">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54">
              <a:extLst>
                <a:ext uri="{FF2B5EF4-FFF2-40B4-BE49-F238E27FC236}">
                  <a16:creationId xmlns:a16="http://schemas.microsoft.com/office/drawing/2014/main" id="{D482E0A6-AC2C-400B-8E06-E9944BECF45F}"/>
                </a:ext>
              </a:extLst>
            </p:cNvPr>
            <p:cNvSpPr>
              <a:spLocks/>
            </p:cNvSpPr>
            <p:nvPr userDrawn="1"/>
          </p:nvSpPr>
          <p:spPr bwMode="auto">
            <a:xfrm>
              <a:off x="2081213" y="1609725"/>
              <a:ext cx="177800" cy="363537"/>
            </a:xfrm>
            <a:custGeom>
              <a:avLst/>
              <a:gdLst>
                <a:gd name="T0" fmla="*/ 0 w 63"/>
                <a:gd name="T1" fmla="*/ 128 h 128"/>
                <a:gd name="T2" fmla="*/ 62 w 63"/>
                <a:gd name="T3" fmla="*/ 66 h 128"/>
                <a:gd name="T4" fmla="*/ 62 w 63"/>
                <a:gd name="T5" fmla="*/ 62 h 128"/>
                <a:gd name="T6" fmla="*/ 0 w 63"/>
                <a:gd name="T7" fmla="*/ 0 h 128"/>
              </a:gdLst>
              <a:ahLst/>
              <a:cxnLst>
                <a:cxn ang="0">
                  <a:pos x="T0" y="T1"/>
                </a:cxn>
                <a:cxn ang="0">
                  <a:pos x="T2" y="T3"/>
                </a:cxn>
                <a:cxn ang="0">
                  <a:pos x="T4" y="T5"/>
                </a:cxn>
                <a:cxn ang="0">
                  <a:pos x="T6" y="T7"/>
                </a:cxn>
              </a:cxnLst>
              <a:rect l="0" t="0" r="r" b="b"/>
              <a:pathLst>
                <a:path w="63" h="128">
                  <a:moveTo>
                    <a:pt x="0" y="128"/>
                  </a:moveTo>
                  <a:cubicBezTo>
                    <a:pt x="62" y="66"/>
                    <a:pt x="62" y="66"/>
                    <a:pt x="62" y="66"/>
                  </a:cubicBezTo>
                  <a:cubicBezTo>
                    <a:pt x="63" y="65"/>
                    <a:pt x="63" y="63"/>
                    <a:pt x="62" y="62"/>
                  </a:cubicBezTo>
                  <a:cubicBezTo>
                    <a:pt x="0" y="0"/>
                    <a:pt x="0" y="0"/>
                    <a:pt x="0" y="0"/>
                  </a:cubicBezTo>
                </a:path>
              </a:pathLst>
            </a:custGeom>
            <a:noFill/>
            <a:ln w="31750" cap="rnd">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55">
              <a:extLst>
                <a:ext uri="{FF2B5EF4-FFF2-40B4-BE49-F238E27FC236}">
                  <a16:creationId xmlns:a16="http://schemas.microsoft.com/office/drawing/2014/main" id="{D0735FA7-F82F-4699-9C14-BA656DD0EBCC}"/>
                </a:ext>
              </a:extLst>
            </p:cNvPr>
            <p:cNvSpPr>
              <a:spLocks/>
            </p:cNvSpPr>
            <p:nvPr userDrawn="1"/>
          </p:nvSpPr>
          <p:spPr bwMode="auto">
            <a:xfrm>
              <a:off x="2466975" y="2000250"/>
              <a:ext cx="179388" cy="365125"/>
            </a:xfrm>
            <a:custGeom>
              <a:avLst/>
              <a:gdLst>
                <a:gd name="T0" fmla="*/ 0 w 63"/>
                <a:gd name="T1" fmla="*/ 128 h 128"/>
                <a:gd name="T2" fmla="*/ 62 w 63"/>
                <a:gd name="T3" fmla="*/ 67 h 128"/>
                <a:gd name="T4" fmla="*/ 62 w 63"/>
                <a:gd name="T5" fmla="*/ 62 h 128"/>
                <a:gd name="T6" fmla="*/ 0 w 63"/>
                <a:gd name="T7" fmla="*/ 0 h 128"/>
              </a:gdLst>
              <a:ahLst/>
              <a:cxnLst>
                <a:cxn ang="0">
                  <a:pos x="T0" y="T1"/>
                </a:cxn>
                <a:cxn ang="0">
                  <a:pos x="T2" y="T3"/>
                </a:cxn>
                <a:cxn ang="0">
                  <a:pos x="T4" y="T5"/>
                </a:cxn>
                <a:cxn ang="0">
                  <a:pos x="T6" y="T7"/>
                </a:cxn>
              </a:cxnLst>
              <a:rect l="0" t="0" r="r" b="b"/>
              <a:pathLst>
                <a:path w="63" h="128">
                  <a:moveTo>
                    <a:pt x="0" y="128"/>
                  </a:moveTo>
                  <a:cubicBezTo>
                    <a:pt x="62" y="67"/>
                    <a:pt x="62" y="67"/>
                    <a:pt x="62" y="67"/>
                  </a:cubicBezTo>
                  <a:cubicBezTo>
                    <a:pt x="63" y="65"/>
                    <a:pt x="63" y="63"/>
                    <a:pt x="62" y="62"/>
                  </a:cubicBezTo>
                  <a:cubicBezTo>
                    <a:pt x="0" y="0"/>
                    <a:pt x="0" y="0"/>
                    <a:pt x="0" y="0"/>
                  </a:cubicBezTo>
                </a:path>
              </a:pathLst>
            </a:custGeom>
            <a:noFill/>
            <a:ln w="31750" cap="rnd">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56">
              <a:extLst>
                <a:ext uri="{FF2B5EF4-FFF2-40B4-BE49-F238E27FC236}">
                  <a16:creationId xmlns:a16="http://schemas.microsoft.com/office/drawing/2014/main" id="{594DAFDF-F9DC-4CDF-AE92-E3A87ACA929F}"/>
                </a:ext>
              </a:extLst>
            </p:cNvPr>
            <p:cNvSpPr>
              <a:spLocks/>
            </p:cNvSpPr>
            <p:nvPr userDrawn="1"/>
          </p:nvSpPr>
          <p:spPr bwMode="auto">
            <a:xfrm>
              <a:off x="2466975" y="2533650"/>
              <a:ext cx="179388" cy="363537"/>
            </a:xfrm>
            <a:custGeom>
              <a:avLst/>
              <a:gdLst>
                <a:gd name="T0" fmla="*/ 0 w 63"/>
                <a:gd name="T1" fmla="*/ 128 h 128"/>
                <a:gd name="T2" fmla="*/ 62 w 63"/>
                <a:gd name="T3" fmla="*/ 66 h 128"/>
                <a:gd name="T4" fmla="*/ 62 w 63"/>
                <a:gd name="T5" fmla="*/ 61 h 128"/>
                <a:gd name="T6" fmla="*/ 0 w 63"/>
                <a:gd name="T7" fmla="*/ 0 h 128"/>
              </a:gdLst>
              <a:ahLst/>
              <a:cxnLst>
                <a:cxn ang="0">
                  <a:pos x="T0" y="T1"/>
                </a:cxn>
                <a:cxn ang="0">
                  <a:pos x="T2" y="T3"/>
                </a:cxn>
                <a:cxn ang="0">
                  <a:pos x="T4" y="T5"/>
                </a:cxn>
                <a:cxn ang="0">
                  <a:pos x="T6" y="T7"/>
                </a:cxn>
              </a:cxnLst>
              <a:rect l="0" t="0" r="r" b="b"/>
              <a:pathLst>
                <a:path w="63" h="128">
                  <a:moveTo>
                    <a:pt x="0" y="128"/>
                  </a:moveTo>
                  <a:cubicBezTo>
                    <a:pt x="62" y="66"/>
                    <a:pt x="62" y="66"/>
                    <a:pt x="62" y="66"/>
                  </a:cubicBezTo>
                  <a:cubicBezTo>
                    <a:pt x="63" y="65"/>
                    <a:pt x="63" y="62"/>
                    <a:pt x="62" y="61"/>
                  </a:cubicBezTo>
                  <a:cubicBezTo>
                    <a:pt x="0" y="0"/>
                    <a:pt x="0" y="0"/>
                    <a:pt x="0" y="0"/>
                  </a:cubicBezTo>
                </a:path>
              </a:pathLst>
            </a:custGeom>
            <a:noFill/>
            <a:ln w="31750" cap="rnd">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57">
              <a:extLst>
                <a:ext uri="{FF2B5EF4-FFF2-40B4-BE49-F238E27FC236}">
                  <a16:creationId xmlns:a16="http://schemas.microsoft.com/office/drawing/2014/main" id="{47F4AAE8-6B5F-451C-87E5-903FD28A6DEC}"/>
                </a:ext>
              </a:extLst>
            </p:cNvPr>
            <p:cNvSpPr>
              <a:spLocks/>
            </p:cNvSpPr>
            <p:nvPr userDrawn="1"/>
          </p:nvSpPr>
          <p:spPr bwMode="auto">
            <a:xfrm>
              <a:off x="3175" y="1792288"/>
              <a:ext cx="2643188" cy="922337"/>
            </a:xfrm>
            <a:custGeom>
              <a:avLst/>
              <a:gdLst>
                <a:gd name="T0" fmla="*/ 929 w 929"/>
                <a:gd name="T1" fmla="*/ 324 h 324"/>
                <a:gd name="T2" fmla="*/ 724 w 929"/>
                <a:gd name="T3" fmla="*/ 324 h 324"/>
                <a:gd name="T4" fmla="*/ 655 w 929"/>
                <a:gd name="T5" fmla="*/ 295 h 324"/>
                <a:gd name="T6" fmla="*/ 430 w 929"/>
                <a:gd name="T7" fmla="*/ 69 h 324"/>
                <a:gd name="T8" fmla="*/ 263 w 929"/>
                <a:gd name="T9" fmla="*/ 0 h 324"/>
                <a:gd name="T10" fmla="*/ 0 w 929"/>
                <a:gd name="T11" fmla="*/ 0 h 324"/>
              </a:gdLst>
              <a:ahLst/>
              <a:cxnLst>
                <a:cxn ang="0">
                  <a:pos x="T0" y="T1"/>
                </a:cxn>
                <a:cxn ang="0">
                  <a:pos x="T2" y="T3"/>
                </a:cxn>
                <a:cxn ang="0">
                  <a:pos x="T4" y="T5"/>
                </a:cxn>
                <a:cxn ang="0">
                  <a:pos x="T6" y="T7"/>
                </a:cxn>
                <a:cxn ang="0">
                  <a:pos x="T8" y="T9"/>
                </a:cxn>
                <a:cxn ang="0">
                  <a:pos x="T10" y="T11"/>
                </a:cxn>
              </a:cxnLst>
              <a:rect l="0" t="0" r="r" b="b"/>
              <a:pathLst>
                <a:path w="929" h="324">
                  <a:moveTo>
                    <a:pt x="929" y="324"/>
                  </a:moveTo>
                  <a:cubicBezTo>
                    <a:pt x="724" y="324"/>
                    <a:pt x="724" y="324"/>
                    <a:pt x="724" y="324"/>
                  </a:cubicBezTo>
                  <a:cubicBezTo>
                    <a:pt x="698" y="324"/>
                    <a:pt x="674" y="313"/>
                    <a:pt x="655" y="295"/>
                  </a:cubicBezTo>
                  <a:cubicBezTo>
                    <a:pt x="430" y="69"/>
                    <a:pt x="430" y="69"/>
                    <a:pt x="430" y="69"/>
                  </a:cubicBezTo>
                  <a:cubicBezTo>
                    <a:pt x="385" y="25"/>
                    <a:pt x="326" y="0"/>
                    <a:pt x="263" y="0"/>
                  </a:cubicBezTo>
                  <a:cubicBezTo>
                    <a:pt x="0" y="0"/>
                    <a:pt x="0" y="0"/>
                    <a:pt x="0" y="0"/>
                  </a:cubicBezTo>
                </a:path>
              </a:pathLst>
            </a:custGeom>
            <a:noFill/>
            <a:ln w="31750" cap="flat">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58">
              <a:extLst>
                <a:ext uri="{FF2B5EF4-FFF2-40B4-BE49-F238E27FC236}">
                  <a16:creationId xmlns:a16="http://schemas.microsoft.com/office/drawing/2014/main" id="{110377D8-3DDA-4E45-8575-7B10758765C9}"/>
                </a:ext>
              </a:extLst>
            </p:cNvPr>
            <p:cNvSpPr>
              <a:spLocks/>
            </p:cNvSpPr>
            <p:nvPr userDrawn="1"/>
          </p:nvSpPr>
          <p:spPr bwMode="auto">
            <a:xfrm>
              <a:off x="3175" y="2182813"/>
              <a:ext cx="2255838" cy="923925"/>
            </a:xfrm>
            <a:custGeom>
              <a:avLst/>
              <a:gdLst>
                <a:gd name="T0" fmla="*/ 793 w 793"/>
                <a:gd name="T1" fmla="*/ 324 h 324"/>
                <a:gd name="T2" fmla="*/ 724 w 793"/>
                <a:gd name="T3" fmla="*/ 324 h 324"/>
                <a:gd name="T4" fmla="*/ 558 w 793"/>
                <a:gd name="T5" fmla="*/ 255 h 324"/>
                <a:gd name="T6" fmla="*/ 332 w 793"/>
                <a:gd name="T7" fmla="*/ 29 h 324"/>
                <a:gd name="T8" fmla="*/ 263 w 793"/>
                <a:gd name="T9" fmla="*/ 0 h 324"/>
                <a:gd name="T10" fmla="*/ 0 w 793"/>
                <a:gd name="T11" fmla="*/ 0 h 324"/>
              </a:gdLst>
              <a:ahLst/>
              <a:cxnLst>
                <a:cxn ang="0">
                  <a:pos x="T0" y="T1"/>
                </a:cxn>
                <a:cxn ang="0">
                  <a:pos x="T2" y="T3"/>
                </a:cxn>
                <a:cxn ang="0">
                  <a:pos x="T4" y="T5"/>
                </a:cxn>
                <a:cxn ang="0">
                  <a:pos x="T6" y="T7"/>
                </a:cxn>
                <a:cxn ang="0">
                  <a:pos x="T8" y="T9"/>
                </a:cxn>
                <a:cxn ang="0">
                  <a:pos x="T10" y="T11"/>
                </a:cxn>
              </a:cxnLst>
              <a:rect l="0" t="0" r="r" b="b"/>
              <a:pathLst>
                <a:path w="793" h="324">
                  <a:moveTo>
                    <a:pt x="793" y="324"/>
                  </a:moveTo>
                  <a:cubicBezTo>
                    <a:pt x="724" y="324"/>
                    <a:pt x="724" y="324"/>
                    <a:pt x="724" y="324"/>
                  </a:cubicBezTo>
                  <a:cubicBezTo>
                    <a:pt x="662" y="324"/>
                    <a:pt x="603" y="299"/>
                    <a:pt x="558" y="255"/>
                  </a:cubicBezTo>
                  <a:cubicBezTo>
                    <a:pt x="332" y="29"/>
                    <a:pt x="332" y="29"/>
                    <a:pt x="332" y="29"/>
                  </a:cubicBezTo>
                  <a:cubicBezTo>
                    <a:pt x="314" y="11"/>
                    <a:pt x="289" y="0"/>
                    <a:pt x="263" y="0"/>
                  </a:cubicBezTo>
                  <a:cubicBezTo>
                    <a:pt x="0" y="0"/>
                    <a:pt x="0" y="0"/>
                    <a:pt x="0" y="0"/>
                  </a:cubicBezTo>
                </a:path>
              </a:pathLst>
            </a:custGeom>
            <a:noFill/>
            <a:ln w="31750" cap="flat">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59">
              <a:extLst>
                <a:ext uri="{FF2B5EF4-FFF2-40B4-BE49-F238E27FC236}">
                  <a16:creationId xmlns:a16="http://schemas.microsoft.com/office/drawing/2014/main" id="{072342DA-BED1-45EE-82BB-F27B8EBFAAB4}"/>
                </a:ext>
              </a:extLst>
            </p:cNvPr>
            <p:cNvSpPr>
              <a:spLocks/>
            </p:cNvSpPr>
            <p:nvPr userDrawn="1"/>
          </p:nvSpPr>
          <p:spPr bwMode="auto">
            <a:xfrm>
              <a:off x="3175" y="2182813"/>
              <a:ext cx="2643188" cy="923925"/>
            </a:xfrm>
            <a:custGeom>
              <a:avLst/>
              <a:gdLst>
                <a:gd name="T0" fmla="*/ 929 w 929"/>
                <a:gd name="T1" fmla="*/ 0 h 324"/>
                <a:gd name="T2" fmla="*/ 724 w 929"/>
                <a:gd name="T3" fmla="*/ 0 h 324"/>
                <a:gd name="T4" fmla="*/ 655 w 929"/>
                <a:gd name="T5" fmla="*/ 29 h 324"/>
                <a:gd name="T6" fmla="*/ 430 w 929"/>
                <a:gd name="T7" fmla="*/ 255 h 324"/>
                <a:gd name="T8" fmla="*/ 263 w 929"/>
                <a:gd name="T9" fmla="*/ 324 h 324"/>
                <a:gd name="T10" fmla="*/ 0 w 929"/>
                <a:gd name="T11" fmla="*/ 324 h 324"/>
              </a:gdLst>
              <a:ahLst/>
              <a:cxnLst>
                <a:cxn ang="0">
                  <a:pos x="T0" y="T1"/>
                </a:cxn>
                <a:cxn ang="0">
                  <a:pos x="T2" y="T3"/>
                </a:cxn>
                <a:cxn ang="0">
                  <a:pos x="T4" y="T5"/>
                </a:cxn>
                <a:cxn ang="0">
                  <a:pos x="T6" y="T7"/>
                </a:cxn>
                <a:cxn ang="0">
                  <a:pos x="T8" y="T9"/>
                </a:cxn>
                <a:cxn ang="0">
                  <a:pos x="T10" y="T11"/>
                </a:cxn>
              </a:cxnLst>
              <a:rect l="0" t="0" r="r" b="b"/>
              <a:pathLst>
                <a:path w="929" h="324">
                  <a:moveTo>
                    <a:pt x="929" y="0"/>
                  </a:moveTo>
                  <a:cubicBezTo>
                    <a:pt x="724" y="0"/>
                    <a:pt x="724" y="0"/>
                    <a:pt x="724" y="0"/>
                  </a:cubicBezTo>
                  <a:cubicBezTo>
                    <a:pt x="698" y="0"/>
                    <a:pt x="674" y="11"/>
                    <a:pt x="655" y="29"/>
                  </a:cubicBezTo>
                  <a:cubicBezTo>
                    <a:pt x="430" y="255"/>
                    <a:pt x="430" y="255"/>
                    <a:pt x="430" y="255"/>
                  </a:cubicBezTo>
                  <a:cubicBezTo>
                    <a:pt x="385" y="299"/>
                    <a:pt x="326" y="324"/>
                    <a:pt x="263" y="324"/>
                  </a:cubicBezTo>
                  <a:cubicBezTo>
                    <a:pt x="0" y="324"/>
                    <a:pt x="0" y="324"/>
                    <a:pt x="0" y="324"/>
                  </a:cubicBezTo>
                </a:path>
              </a:pathLst>
            </a:custGeom>
            <a:noFill/>
            <a:ln w="31750" cap="flat">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60">
              <a:extLst>
                <a:ext uri="{FF2B5EF4-FFF2-40B4-BE49-F238E27FC236}">
                  <a16:creationId xmlns:a16="http://schemas.microsoft.com/office/drawing/2014/main" id="{53F46B8F-B43E-43AA-8327-4A532A643D85}"/>
                </a:ext>
              </a:extLst>
            </p:cNvPr>
            <p:cNvSpPr>
              <a:spLocks/>
            </p:cNvSpPr>
            <p:nvPr userDrawn="1"/>
          </p:nvSpPr>
          <p:spPr bwMode="auto">
            <a:xfrm>
              <a:off x="3175" y="1792288"/>
              <a:ext cx="2255838" cy="922337"/>
            </a:xfrm>
            <a:custGeom>
              <a:avLst/>
              <a:gdLst>
                <a:gd name="T0" fmla="*/ 793 w 793"/>
                <a:gd name="T1" fmla="*/ 0 h 324"/>
                <a:gd name="T2" fmla="*/ 724 w 793"/>
                <a:gd name="T3" fmla="*/ 0 h 324"/>
                <a:gd name="T4" fmla="*/ 558 w 793"/>
                <a:gd name="T5" fmla="*/ 69 h 324"/>
                <a:gd name="T6" fmla="*/ 332 w 793"/>
                <a:gd name="T7" fmla="*/ 295 h 324"/>
                <a:gd name="T8" fmla="*/ 263 w 793"/>
                <a:gd name="T9" fmla="*/ 324 h 324"/>
                <a:gd name="T10" fmla="*/ 0 w 793"/>
                <a:gd name="T11" fmla="*/ 324 h 324"/>
              </a:gdLst>
              <a:ahLst/>
              <a:cxnLst>
                <a:cxn ang="0">
                  <a:pos x="T0" y="T1"/>
                </a:cxn>
                <a:cxn ang="0">
                  <a:pos x="T2" y="T3"/>
                </a:cxn>
                <a:cxn ang="0">
                  <a:pos x="T4" y="T5"/>
                </a:cxn>
                <a:cxn ang="0">
                  <a:pos x="T6" y="T7"/>
                </a:cxn>
                <a:cxn ang="0">
                  <a:pos x="T8" y="T9"/>
                </a:cxn>
                <a:cxn ang="0">
                  <a:pos x="T10" y="T11"/>
                </a:cxn>
              </a:cxnLst>
              <a:rect l="0" t="0" r="r" b="b"/>
              <a:pathLst>
                <a:path w="793" h="324">
                  <a:moveTo>
                    <a:pt x="793" y="0"/>
                  </a:moveTo>
                  <a:cubicBezTo>
                    <a:pt x="724" y="0"/>
                    <a:pt x="724" y="0"/>
                    <a:pt x="724" y="0"/>
                  </a:cubicBezTo>
                  <a:cubicBezTo>
                    <a:pt x="662" y="0"/>
                    <a:pt x="603" y="25"/>
                    <a:pt x="558" y="69"/>
                  </a:cubicBezTo>
                  <a:cubicBezTo>
                    <a:pt x="332" y="295"/>
                    <a:pt x="332" y="295"/>
                    <a:pt x="332" y="295"/>
                  </a:cubicBezTo>
                  <a:cubicBezTo>
                    <a:pt x="314" y="313"/>
                    <a:pt x="289" y="324"/>
                    <a:pt x="263" y="324"/>
                  </a:cubicBezTo>
                  <a:cubicBezTo>
                    <a:pt x="0" y="324"/>
                    <a:pt x="0" y="324"/>
                    <a:pt x="0" y="324"/>
                  </a:cubicBezTo>
                </a:path>
              </a:pathLst>
            </a:custGeom>
            <a:noFill/>
            <a:ln w="31750" cap="flat">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5">
            <a:extLst>
              <a:ext uri="{FF2B5EF4-FFF2-40B4-BE49-F238E27FC236}">
                <a16:creationId xmlns:a16="http://schemas.microsoft.com/office/drawing/2014/main" id="{BAB76819-EBBB-4D84-96CE-1F51D5637F49}"/>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5" name="Group 14">
            <a:extLst>
              <a:ext uri="{FF2B5EF4-FFF2-40B4-BE49-F238E27FC236}">
                <a16:creationId xmlns:a16="http://schemas.microsoft.com/office/drawing/2014/main" id="{32467ECE-F74E-4BEB-83C5-C9D1654145D0}"/>
              </a:ext>
            </a:extLst>
          </p:cNvPr>
          <p:cNvGrpSpPr/>
          <p:nvPr userDrawn="1"/>
        </p:nvGrpSpPr>
        <p:grpSpPr>
          <a:xfrm>
            <a:off x="10241279" y="5808617"/>
            <a:ext cx="1455289" cy="742043"/>
            <a:chOff x="6551613" y="3198813"/>
            <a:chExt cx="5856287" cy="2986087"/>
          </a:xfrm>
          <a:solidFill>
            <a:schemeClr val="bg1"/>
          </a:solidFill>
        </p:grpSpPr>
        <p:sp>
          <p:nvSpPr>
            <p:cNvPr id="17" name="Freeform 5">
              <a:extLst>
                <a:ext uri="{FF2B5EF4-FFF2-40B4-BE49-F238E27FC236}">
                  <a16:creationId xmlns:a16="http://schemas.microsoft.com/office/drawing/2014/main" id="{1FC472B0-D2C5-4449-AB5F-87F6472589E1}"/>
                </a:ext>
              </a:extLst>
            </p:cNvPr>
            <p:cNvSpPr>
              <a:spLocks/>
            </p:cNvSpPr>
            <p:nvPr/>
          </p:nvSpPr>
          <p:spPr bwMode="auto">
            <a:xfrm>
              <a:off x="6559550" y="3346450"/>
              <a:ext cx="822325" cy="1155700"/>
            </a:xfrm>
            <a:custGeom>
              <a:avLst/>
              <a:gdLst>
                <a:gd name="T0" fmla="*/ 209 w 218"/>
                <a:gd name="T1" fmla="*/ 36 h 306"/>
                <a:gd name="T2" fmla="*/ 181 w 218"/>
                <a:gd name="T3" fmla="*/ 68 h 306"/>
                <a:gd name="T4" fmla="*/ 115 w 218"/>
                <a:gd name="T5" fmla="*/ 42 h 306"/>
                <a:gd name="T6" fmla="*/ 70 w 218"/>
                <a:gd name="T7" fmla="*/ 77 h 306"/>
                <a:gd name="T8" fmla="*/ 130 w 218"/>
                <a:gd name="T9" fmla="*/ 123 h 306"/>
                <a:gd name="T10" fmla="*/ 218 w 218"/>
                <a:gd name="T11" fmla="*/ 216 h 306"/>
                <a:gd name="T12" fmla="*/ 106 w 218"/>
                <a:gd name="T13" fmla="*/ 306 h 306"/>
                <a:gd name="T14" fmla="*/ 0 w 218"/>
                <a:gd name="T15" fmla="*/ 266 h 306"/>
                <a:gd name="T16" fmla="*/ 29 w 218"/>
                <a:gd name="T17" fmla="*/ 233 h 306"/>
                <a:gd name="T18" fmla="*/ 105 w 218"/>
                <a:gd name="T19" fmla="*/ 263 h 306"/>
                <a:gd name="T20" fmla="*/ 159 w 218"/>
                <a:gd name="T21" fmla="*/ 219 h 306"/>
                <a:gd name="T22" fmla="*/ 101 w 218"/>
                <a:gd name="T23" fmla="*/ 169 h 306"/>
                <a:gd name="T24" fmla="*/ 12 w 218"/>
                <a:gd name="T25" fmla="*/ 81 h 306"/>
                <a:gd name="T26" fmla="*/ 112 w 218"/>
                <a:gd name="T27" fmla="*/ 0 h 306"/>
                <a:gd name="T28" fmla="*/ 209 w 218"/>
                <a:gd name="T29" fmla="*/ 3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8" h="306">
                  <a:moveTo>
                    <a:pt x="209" y="36"/>
                  </a:moveTo>
                  <a:cubicBezTo>
                    <a:pt x="181" y="68"/>
                    <a:pt x="181" y="68"/>
                    <a:pt x="181" y="68"/>
                  </a:cubicBezTo>
                  <a:cubicBezTo>
                    <a:pt x="160" y="50"/>
                    <a:pt x="140" y="42"/>
                    <a:pt x="115" y="42"/>
                  </a:cubicBezTo>
                  <a:cubicBezTo>
                    <a:pt x="89" y="42"/>
                    <a:pt x="70" y="54"/>
                    <a:pt x="70" y="77"/>
                  </a:cubicBezTo>
                  <a:cubicBezTo>
                    <a:pt x="70" y="99"/>
                    <a:pt x="81" y="108"/>
                    <a:pt x="130" y="123"/>
                  </a:cubicBezTo>
                  <a:cubicBezTo>
                    <a:pt x="182" y="139"/>
                    <a:pt x="218" y="161"/>
                    <a:pt x="218" y="216"/>
                  </a:cubicBezTo>
                  <a:cubicBezTo>
                    <a:pt x="218" y="269"/>
                    <a:pt x="176" y="306"/>
                    <a:pt x="106" y="306"/>
                  </a:cubicBezTo>
                  <a:cubicBezTo>
                    <a:pt x="59" y="306"/>
                    <a:pt x="24" y="290"/>
                    <a:pt x="0" y="266"/>
                  </a:cubicBezTo>
                  <a:cubicBezTo>
                    <a:pt x="29" y="233"/>
                    <a:pt x="29" y="233"/>
                    <a:pt x="29" y="233"/>
                  </a:cubicBezTo>
                  <a:cubicBezTo>
                    <a:pt x="51" y="252"/>
                    <a:pt x="74" y="263"/>
                    <a:pt x="105" y="263"/>
                  </a:cubicBezTo>
                  <a:cubicBezTo>
                    <a:pt x="136" y="263"/>
                    <a:pt x="159" y="248"/>
                    <a:pt x="159" y="219"/>
                  </a:cubicBezTo>
                  <a:cubicBezTo>
                    <a:pt x="159" y="194"/>
                    <a:pt x="147" y="183"/>
                    <a:pt x="101" y="169"/>
                  </a:cubicBezTo>
                  <a:cubicBezTo>
                    <a:pt x="39" y="150"/>
                    <a:pt x="12" y="125"/>
                    <a:pt x="12" y="81"/>
                  </a:cubicBezTo>
                  <a:cubicBezTo>
                    <a:pt x="12" y="32"/>
                    <a:pt x="54" y="0"/>
                    <a:pt x="112" y="0"/>
                  </a:cubicBezTo>
                  <a:cubicBezTo>
                    <a:pt x="155" y="0"/>
                    <a:pt x="184" y="12"/>
                    <a:pt x="209"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6">
              <a:extLst>
                <a:ext uri="{FF2B5EF4-FFF2-40B4-BE49-F238E27FC236}">
                  <a16:creationId xmlns:a16="http://schemas.microsoft.com/office/drawing/2014/main" id="{92D0D358-EB7E-46E6-AE1E-5C7269936564}"/>
                </a:ext>
              </a:extLst>
            </p:cNvPr>
            <p:cNvSpPr>
              <a:spLocks noEditPoints="1"/>
            </p:cNvSpPr>
            <p:nvPr/>
          </p:nvSpPr>
          <p:spPr bwMode="auto">
            <a:xfrm>
              <a:off x="7456488" y="3603625"/>
              <a:ext cx="800100" cy="898525"/>
            </a:xfrm>
            <a:custGeom>
              <a:avLst/>
              <a:gdLst>
                <a:gd name="T0" fmla="*/ 212 w 212"/>
                <a:gd name="T1" fmla="*/ 119 h 238"/>
                <a:gd name="T2" fmla="*/ 106 w 212"/>
                <a:gd name="T3" fmla="*/ 238 h 238"/>
                <a:gd name="T4" fmla="*/ 0 w 212"/>
                <a:gd name="T5" fmla="*/ 119 h 238"/>
                <a:gd name="T6" fmla="*/ 106 w 212"/>
                <a:gd name="T7" fmla="*/ 0 h 238"/>
                <a:gd name="T8" fmla="*/ 212 w 212"/>
                <a:gd name="T9" fmla="*/ 119 h 238"/>
                <a:gd name="T10" fmla="*/ 57 w 212"/>
                <a:gd name="T11" fmla="*/ 119 h 238"/>
                <a:gd name="T12" fmla="*/ 106 w 212"/>
                <a:gd name="T13" fmla="*/ 197 h 238"/>
                <a:gd name="T14" fmla="*/ 154 w 212"/>
                <a:gd name="T15" fmla="*/ 119 h 238"/>
                <a:gd name="T16" fmla="*/ 106 w 212"/>
                <a:gd name="T17" fmla="*/ 42 h 238"/>
                <a:gd name="T18" fmla="*/ 57 w 212"/>
                <a:gd name="T19"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38">
                  <a:moveTo>
                    <a:pt x="212" y="119"/>
                  </a:moveTo>
                  <a:cubicBezTo>
                    <a:pt x="212" y="190"/>
                    <a:pt x="172" y="238"/>
                    <a:pt x="106" y="238"/>
                  </a:cubicBezTo>
                  <a:cubicBezTo>
                    <a:pt x="40" y="238"/>
                    <a:pt x="0" y="193"/>
                    <a:pt x="0" y="119"/>
                  </a:cubicBezTo>
                  <a:cubicBezTo>
                    <a:pt x="0" y="48"/>
                    <a:pt x="40" y="0"/>
                    <a:pt x="106" y="0"/>
                  </a:cubicBezTo>
                  <a:cubicBezTo>
                    <a:pt x="173" y="0"/>
                    <a:pt x="212" y="46"/>
                    <a:pt x="212" y="119"/>
                  </a:cubicBezTo>
                  <a:moveTo>
                    <a:pt x="57" y="119"/>
                  </a:moveTo>
                  <a:cubicBezTo>
                    <a:pt x="57" y="173"/>
                    <a:pt x="74" y="197"/>
                    <a:pt x="106" y="197"/>
                  </a:cubicBezTo>
                  <a:cubicBezTo>
                    <a:pt x="138" y="197"/>
                    <a:pt x="154" y="173"/>
                    <a:pt x="154" y="119"/>
                  </a:cubicBezTo>
                  <a:cubicBezTo>
                    <a:pt x="154" y="66"/>
                    <a:pt x="138" y="42"/>
                    <a:pt x="106" y="42"/>
                  </a:cubicBezTo>
                  <a:cubicBezTo>
                    <a:pt x="74" y="42"/>
                    <a:pt x="57" y="66"/>
                    <a:pt x="57" y="1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33F326BD-86CA-4CC3-B125-BBDD23A8EFEC}"/>
                </a:ext>
              </a:extLst>
            </p:cNvPr>
            <p:cNvSpPr>
              <a:spLocks/>
            </p:cNvSpPr>
            <p:nvPr/>
          </p:nvSpPr>
          <p:spPr bwMode="auto">
            <a:xfrm>
              <a:off x="8369300" y="3267075"/>
              <a:ext cx="342900" cy="1235075"/>
            </a:xfrm>
            <a:custGeom>
              <a:avLst/>
              <a:gdLst>
                <a:gd name="T0" fmla="*/ 0 w 91"/>
                <a:gd name="T1" fmla="*/ 269 h 327"/>
                <a:gd name="T2" fmla="*/ 0 w 91"/>
                <a:gd name="T3" fmla="*/ 6 h 327"/>
                <a:gd name="T4" fmla="*/ 54 w 91"/>
                <a:gd name="T5" fmla="*/ 0 h 327"/>
                <a:gd name="T6" fmla="*/ 54 w 91"/>
                <a:gd name="T7" fmla="*/ 268 h 327"/>
                <a:gd name="T8" fmla="*/ 67 w 91"/>
                <a:gd name="T9" fmla="*/ 283 h 327"/>
                <a:gd name="T10" fmla="*/ 80 w 91"/>
                <a:gd name="T11" fmla="*/ 281 h 327"/>
                <a:gd name="T12" fmla="*/ 91 w 91"/>
                <a:gd name="T13" fmla="*/ 320 h 327"/>
                <a:gd name="T14" fmla="*/ 55 w 91"/>
                <a:gd name="T15" fmla="*/ 327 h 327"/>
                <a:gd name="T16" fmla="*/ 0 w 91"/>
                <a:gd name="T17" fmla="*/ 269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327">
                  <a:moveTo>
                    <a:pt x="0" y="269"/>
                  </a:moveTo>
                  <a:cubicBezTo>
                    <a:pt x="0" y="6"/>
                    <a:pt x="0" y="6"/>
                    <a:pt x="0" y="6"/>
                  </a:cubicBezTo>
                  <a:cubicBezTo>
                    <a:pt x="54" y="0"/>
                    <a:pt x="54" y="0"/>
                    <a:pt x="54" y="0"/>
                  </a:cubicBezTo>
                  <a:cubicBezTo>
                    <a:pt x="54" y="268"/>
                    <a:pt x="54" y="268"/>
                    <a:pt x="54" y="268"/>
                  </a:cubicBezTo>
                  <a:cubicBezTo>
                    <a:pt x="54" y="278"/>
                    <a:pt x="58" y="283"/>
                    <a:pt x="67" y="283"/>
                  </a:cubicBezTo>
                  <a:cubicBezTo>
                    <a:pt x="72" y="283"/>
                    <a:pt x="76" y="283"/>
                    <a:pt x="80" y="281"/>
                  </a:cubicBezTo>
                  <a:cubicBezTo>
                    <a:pt x="91" y="320"/>
                    <a:pt x="91" y="320"/>
                    <a:pt x="91" y="320"/>
                  </a:cubicBezTo>
                  <a:cubicBezTo>
                    <a:pt x="82" y="324"/>
                    <a:pt x="69" y="327"/>
                    <a:pt x="55" y="327"/>
                  </a:cubicBezTo>
                  <a:cubicBezTo>
                    <a:pt x="20" y="327"/>
                    <a:pt x="0" y="306"/>
                    <a:pt x="0" y="26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8">
              <a:extLst>
                <a:ext uri="{FF2B5EF4-FFF2-40B4-BE49-F238E27FC236}">
                  <a16:creationId xmlns:a16="http://schemas.microsoft.com/office/drawing/2014/main" id="{4E677E96-2F05-4850-A776-17B036D593B9}"/>
                </a:ext>
              </a:extLst>
            </p:cNvPr>
            <p:cNvSpPr>
              <a:spLocks/>
            </p:cNvSpPr>
            <p:nvPr/>
          </p:nvSpPr>
          <p:spPr bwMode="auto">
            <a:xfrm>
              <a:off x="8640763" y="3630613"/>
              <a:ext cx="803275" cy="849312"/>
            </a:xfrm>
            <a:custGeom>
              <a:avLst/>
              <a:gdLst>
                <a:gd name="T0" fmla="*/ 330 w 506"/>
                <a:gd name="T1" fmla="*/ 535 h 535"/>
                <a:gd name="T2" fmla="*/ 176 w 506"/>
                <a:gd name="T3" fmla="*/ 535 h 535"/>
                <a:gd name="T4" fmla="*/ 0 w 506"/>
                <a:gd name="T5" fmla="*/ 0 h 535"/>
                <a:gd name="T6" fmla="*/ 140 w 506"/>
                <a:gd name="T7" fmla="*/ 0 h 535"/>
                <a:gd name="T8" fmla="*/ 254 w 506"/>
                <a:gd name="T9" fmla="*/ 430 h 535"/>
                <a:gd name="T10" fmla="*/ 371 w 506"/>
                <a:gd name="T11" fmla="*/ 0 h 535"/>
                <a:gd name="T12" fmla="*/ 506 w 506"/>
                <a:gd name="T13" fmla="*/ 0 h 535"/>
                <a:gd name="T14" fmla="*/ 330 w 506"/>
                <a:gd name="T15" fmla="*/ 535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6" h="535">
                  <a:moveTo>
                    <a:pt x="330" y="535"/>
                  </a:moveTo>
                  <a:lnTo>
                    <a:pt x="176" y="535"/>
                  </a:lnTo>
                  <a:lnTo>
                    <a:pt x="0" y="0"/>
                  </a:lnTo>
                  <a:lnTo>
                    <a:pt x="140" y="0"/>
                  </a:lnTo>
                  <a:lnTo>
                    <a:pt x="254" y="430"/>
                  </a:lnTo>
                  <a:lnTo>
                    <a:pt x="371" y="0"/>
                  </a:lnTo>
                  <a:lnTo>
                    <a:pt x="506" y="0"/>
                  </a:lnTo>
                  <a:lnTo>
                    <a:pt x="330" y="5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9DF62056-0126-43F6-AEAA-D83884CECF0D}"/>
                </a:ext>
              </a:extLst>
            </p:cNvPr>
            <p:cNvSpPr>
              <a:spLocks noEditPoints="1"/>
            </p:cNvSpPr>
            <p:nvPr/>
          </p:nvSpPr>
          <p:spPr bwMode="auto">
            <a:xfrm>
              <a:off x="9471025" y="3198813"/>
              <a:ext cx="255587" cy="1281112"/>
            </a:xfrm>
            <a:custGeom>
              <a:avLst/>
              <a:gdLst>
                <a:gd name="T0" fmla="*/ 68 w 68"/>
                <a:gd name="T1" fmla="*/ 33 h 339"/>
                <a:gd name="T2" fmla="*/ 34 w 68"/>
                <a:gd name="T3" fmla="*/ 66 h 339"/>
                <a:gd name="T4" fmla="*/ 0 w 68"/>
                <a:gd name="T5" fmla="*/ 33 h 339"/>
                <a:gd name="T6" fmla="*/ 34 w 68"/>
                <a:gd name="T7" fmla="*/ 0 h 339"/>
                <a:gd name="T8" fmla="*/ 68 w 68"/>
                <a:gd name="T9" fmla="*/ 33 h 339"/>
                <a:gd name="T10" fmla="*/ 62 w 68"/>
                <a:gd name="T11" fmla="*/ 339 h 339"/>
                <a:gd name="T12" fmla="*/ 7 w 68"/>
                <a:gd name="T13" fmla="*/ 339 h 339"/>
                <a:gd name="T14" fmla="*/ 7 w 68"/>
                <a:gd name="T15" fmla="*/ 114 h 339"/>
                <a:gd name="T16" fmla="*/ 62 w 68"/>
                <a:gd name="T17" fmla="*/ 114 h 339"/>
                <a:gd name="T18" fmla="*/ 62 w 68"/>
                <a:gd name="T19"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339">
                  <a:moveTo>
                    <a:pt x="68" y="33"/>
                  </a:moveTo>
                  <a:cubicBezTo>
                    <a:pt x="68" y="51"/>
                    <a:pt x="54" y="66"/>
                    <a:pt x="34" y="66"/>
                  </a:cubicBezTo>
                  <a:cubicBezTo>
                    <a:pt x="14" y="66"/>
                    <a:pt x="0" y="51"/>
                    <a:pt x="0" y="33"/>
                  </a:cubicBezTo>
                  <a:cubicBezTo>
                    <a:pt x="0" y="14"/>
                    <a:pt x="14" y="0"/>
                    <a:pt x="34" y="0"/>
                  </a:cubicBezTo>
                  <a:cubicBezTo>
                    <a:pt x="54" y="0"/>
                    <a:pt x="68" y="14"/>
                    <a:pt x="68" y="33"/>
                  </a:cubicBezTo>
                  <a:moveTo>
                    <a:pt x="62" y="339"/>
                  </a:moveTo>
                  <a:cubicBezTo>
                    <a:pt x="7" y="339"/>
                    <a:pt x="7" y="339"/>
                    <a:pt x="7" y="339"/>
                  </a:cubicBezTo>
                  <a:cubicBezTo>
                    <a:pt x="7" y="114"/>
                    <a:pt x="7" y="114"/>
                    <a:pt x="7" y="114"/>
                  </a:cubicBezTo>
                  <a:cubicBezTo>
                    <a:pt x="62" y="114"/>
                    <a:pt x="62" y="114"/>
                    <a:pt x="62" y="114"/>
                  </a:cubicBezTo>
                  <a:lnTo>
                    <a:pt x="62" y="3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0">
              <a:extLst>
                <a:ext uri="{FF2B5EF4-FFF2-40B4-BE49-F238E27FC236}">
                  <a16:creationId xmlns:a16="http://schemas.microsoft.com/office/drawing/2014/main" id="{E61A6276-CF7F-4A4F-A1C9-9FAD119234BE}"/>
                </a:ext>
              </a:extLst>
            </p:cNvPr>
            <p:cNvSpPr>
              <a:spLocks/>
            </p:cNvSpPr>
            <p:nvPr/>
          </p:nvSpPr>
          <p:spPr bwMode="auto">
            <a:xfrm>
              <a:off x="9877425" y="3603625"/>
              <a:ext cx="693737" cy="876300"/>
            </a:xfrm>
            <a:custGeom>
              <a:avLst/>
              <a:gdLst>
                <a:gd name="T0" fmla="*/ 184 w 184"/>
                <a:gd name="T1" fmla="*/ 69 h 232"/>
                <a:gd name="T2" fmla="*/ 184 w 184"/>
                <a:gd name="T3" fmla="*/ 232 h 232"/>
                <a:gd name="T4" fmla="*/ 129 w 184"/>
                <a:gd name="T5" fmla="*/ 232 h 232"/>
                <a:gd name="T6" fmla="*/ 129 w 184"/>
                <a:gd name="T7" fmla="*/ 77 h 232"/>
                <a:gd name="T8" fmla="*/ 102 w 184"/>
                <a:gd name="T9" fmla="*/ 41 h 232"/>
                <a:gd name="T10" fmla="*/ 54 w 184"/>
                <a:gd name="T11" fmla="*/ 75 h 232"/>
                <a:gd name="T12" fmla="*/ 54 w 184"/>
                <a:gd name="T13" fmla="*/ 232 h 232"/>
                <a:gd name="T14" fmla="*/ 0 w 184"/>
                <a:gd name="T15" fmla="*/ 232 h 232"/>
                <a:gd name="T16" fmla="*/ 0 w 184"/>
                <a:gd name="T17" fmla="*/ 7 h 232"/>
                <a:gd name="T18" fmla="*/ 47 w 184"/>
                <a:gd name="T19" fmla="*/ 7 h 232"/>
                <a:gd name="T20" fmla="*/ 51 w 184"/>
                <a:gd name="T21" fmla="*/ 36 h 232"/>
                <a:gd name="T22" fmla="*/ 120 w 184"/>
                <a:gd name="T23" fmla="*/ 0 h 232"/>
                <a:gd name="T24" fmla="*/ 184 w 184"/>
                <a:gd name="T25" fmla="*/ 6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32">
                  <a:moveTo>
                    <a:pt x="184" y="69"/>
                  </a:moveTo>
                  <a:cubicBezTo>
                    <a:pt x="184" y="232"/>
                    <a:pt x="184" y="232"/>
                    <a:pt x="184" y="232"/>
                  </a:cubicBezTo>
                  <a:cubicBezTo>
                    <a:pt x="129" y="232"/>
                    <a:pt x="129" y="232"/>
                    <a:pt x="129" y="232"/>
                  </a:cubicBezTo>
                  <a:cubicBezTo>
                    <a:pt x="129" y="77"/>
                    <a:pt x="129" y="77"/>
                    <a:pt x="129" y="77"/>
                  </a:cubicBezTo>
                  <a:cubicBezTo>
                    <a:pt x="129" y="49"/>
                    <a:pt x="119" y="41"/>
                    <a:pt x="102" y="41"/>
                  </a:cubicBezTo>
                  <a:cubicBezTo>
                    <a:pt x="82" y="41"/>
                    <a:pt x="68" y="54"/>
                    <a:pt x="54" y="75"/>
                  </a:cubicBezTo>
                  <a:cubicBezTo>
                    <a:pt x="54" y="232"/>
                    <a:pt x="54" y="232"/>
                    <a:pt x="54" y="232"/>
                  </a:cubicBezTo>
                  <a:cubicBezTo>
                    <a:pt x="0" y="232"/>
                    <a:pt x="0" y="232"/>
                    <a:pt x="0" y="232"/>
                  </a:cubicBezTo>
                  <a:cubicBezTo>
                    <a:pt x="0" y="7"/>
                    <a:pt x="0" y="7"/>
                    <a:pt x="0" y="7"/>
                  </a:cubicBezTo>
                  <a:cubicBezTo>
                    <a:pt x="47" y="7"/>
                    <a:pt x="47" y="7"/>
                    <a:pt x="47" y="7"/>
                  </a:cubicBezTo>
                  <a:cubicBezTo>
                    <a:pt x="51" y="36"/>
                    <a:pt x="51" y="36"/>
                    <a:pt x="51" y="36"/>
                  </a:cubicBezTo>
                  <a:cubicBezTo>
                    <a:pt x="69" y="14"/>
                    <a:pt x="91" y="0"/>
                    <a:pt x="120" y="0"/>
                  </a:cubicBezTo>
                  <a:cubicBezTo>
                    <a:pt x="160" y="0"/>
                    <a:pt x="184" y="26"/>
                    <a:pt x="184" y="6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
              <a:extLst>
                <a:ext uri="{FF2B5EF4-FFF2-40B4-BE49-F238E27FC236}">
                  <a16:creationId xmlns:a16="http://schemas.microsoft.com/office/drawing/2014/main" id="{7FDC8FF7-74C0-404A-9AC9-FF82CB166D3C}"/>
                </a:ext>
              </a:extLst>
            </p:cNvPr>
            <p:cNvSpPr>
              <a:spLocks noEditPoints="1"/>
            </p:cNvSpPr>
            <p:nvPr/>
          </p:nvSpPr>
          <p:spPr bwMode="auto">
            <a:xfrm>
              <a:off x="10628313" y="3509963"/>
              <a:ext cx="836612" cy="1322387"/>
            </a:xfrm>
            <a:custGeom>
              <a:avLst/>
              <a:gdLst>
                <a:gd name="T0" fmla="*/ 222 w 222"/>
                <a:gd name="T1" fmla="*/ 44 h 350"/>
                <a:gd name="T2" fmla="*/ 156 w 222"/>
                <a:gd name="T3" fmla="*/ 51 h 350"/>
                <a:gd name="T4" fmla="*/ 197 w 222"/>
                <a:gd name="T5" fmla="*/ 109 h 350"/>
                <a:gd name="T6" fmla="*/ 107 w 222"/>
                <a:gd name="T7" fmla="*/ 185 h 350"/>
                <a:gd name="T8" fmla="*/ 80 w 222"/>
                <a:gd name="T9" fmla="*/ 182 h 350"/>
                <a:gd name="T10" fmla="*/ 71 w 222"/>
                <a:gd name="T11" fmla="*/ 198 h 350"/>
                <a:gd name="T12" fmla="*/ 98 w 222"/>
                <a:gd name="T13" fmla="*/ 214 h 350"/>
                <a:gd name="T14" fmla="*/ 132 w 222"/>
                <a:gd name="T15" fmla="*/ 214 h 350"/>
                <a:gd name="T16" fmla="*/ 214 w 222"/>
                <a:gd name="T17" fmla="*/ 278 h 350"/>
                <a:gd name="T18" fmla="*/ 102 w 222"/>
                <a:gd name="T19" fmla="*/ 350 h 350"/>
                <a:gd name="T20" fmla="*/ 0 w 222"/>
                <a:gd name="T21" fmla="*/ 279 h 350"/>
                <a:gd name="T22" fmla="*/ 48 w 222"/>
                <a:gd name="T23" fmla="*/ 279 h 350"/>
                <a:gd name="T24" fmla="*/ 103 w 222"/>
                <a:gd name="T25" fmla="*/ 311 h 350"/>
                <a:gd name="T26" fmla="*/ 159 w 222"/>
                <a:gd name="T27" fmla="*/ 281 h 350"/>
                <a:gd name="T28" fmla="*/ 121 w 222"/>
                <a:gd name="T29" fmla="*/ 255 h 350"/>
                <a:gd name="T30" fmla="*/ 87 w 222"/>
                <a:gd name="T31" fmla="*/ 255 h 350"/>
                <a:gd name="T32" fmla="*/ 23 w 222"/>
                <a:gd name="T33" fmla="*/ 211 h 350"/>
                <a:gd name="T34" fmla="*/ 49 w 222"/>
                <a:gd name="T35" fmla="*/ 170 h 350"/>
                <a:gd name="T36" fmla="*/ 10 w 222"/>
                <a:gd name="T37" fmla="*/ 106 h 350"/>
                <a:gd name="T38" fmla="*/ 103 w 222"/>
                <a:gd name="T39" fmla="*/ 25 h 350"/>
                <a:gd name="T40" fmla="*/ 208 w 222"/>
                <a:gd name="T41" fmla="*/ 0 h 350"/>
                <a:gd name="T42" fmla="*/ 222 w 222"/>
                <a:gd name="T43" fmla="*/ 44 h 350"/>
                <a:gd name="T44" fmla="*/ 65 w 222"/>
                <a:gd name="T45" fmla="*/ 105 h 350"/>
                <a:gd name="T46" fmla="*/ 105 w 222"/>
                <a:gd name="T47" fmla="*/ 150 h 350"/>
                <a:gd name="T48" fmla="*/ 145 w 222"/>
                <a:gd name="T49" fmla="*/ 105 h 350"/>
                <a:gd name="T50" fmla="*/ 104 w 222"/>
                <a:gd name="T51" fmla="*/ 62 h 350"/>
                <a:gd name="T52" fmla="*/ 65 w 222"/>
                <a:gd name="T53" fmla="*/ 105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2" h="350">
                  <a:moveTo>
                    <a:pt x="222" y="44"/>
                  </a:moveTo>
                  <a:cubicBezTo>
                    <a:pt x="205" y="50"/>
                    <a:pt x="183" y="51"/>
                    <a:pt x="156" y="51"/>
                  </a:cubicBezTo>
                  <a:cubicBezTo>
                    <a:pt x="184" y="64"/>
                    <a:pt x="197" y="81"/>
                    <a:pt x="197" y="109"/>
                  </a:cubicBezTo>
                  <a:cubicBezTo>
                    <a:pt x="197" y="153"/>
                    <a:pt x="163" y="185"/>
                    <a:pt x="107" y="185"/>
                  </a:cubicBezTo>
                  <a:cubicBezTo>
                    <a:pt x="97" y="185"/>
                    <a:pt x="88" y="184"/>
                    <a:pt x="80" y="182"/>
                  </a:cubicBezTo>
                  <a:cubicBezTo>
                    <a:pt x="74" y="185"/>
                    <a:pt x="71" y="191"/>
                    <a:pt x="71" y="198"/>
                  </a:cubicBezTo>
                  <a:cubicBezTo>
                    <a:pt x="71" y="206"/>
                    <a:pt x="75" y="214"/>
                    <a:pt x="98" y="214"/>
                  </a:cubicBezTo>
                  <a:cubicBezTo>
                    <a:pt x="132" y="214"/>
                    <a:pt x="132" y="214"/>
                    <a:pt x="132" y="214"/>
                  </a:cubicBezTo>
                  <a:cubicBezTo>
                    <a:pt x="182" y="214"/>
                    <a:pt x="214" y="241"/>
                    <a:pt x="214" y="278"/>
                  </a:cubicBezTo>
                  <a:cubicBezTo>
                    <a:pt x="214" y="323"/>
                    <a:pt x="176" y="350"/>
                    <a:pt x="102" y="350"/>
                  </a:cubicBezTo>
                  <a:cubicBezTo>
                    <a:pt x="22" y="350"/>
                    <a:pt x="0" y="324"/>
                    <a:pt x="0" y="279"/>
                  </a:cubicBezTo>
                  <a:cubicBezTo>
                    <a:pt x="48" y="279"/>
                    <a:pt x="48" y="279"/>
                    <a:pt x="48" y="279"/>
                  </a:cubicBezTo>
                  <a:cubicBezTo>
                    <a:pt x="48" y="301"/>
                    <a:pt x="58" y="311"/>
                    <a:pt x="103" y="311"/>
                  </a:cubicBezTo>
                  <a:cubicBezTo>
                    <a:pt x="147" y="311"/>
                    <a:pt x="159" y="299"/>
                    <a:pt x="159" y="281"/>
                  </a:cubicBezTo>
                  <a:cubicBezTo>
                    <a:pt x="159" y="265"/>
                    <a:pt x="146" y="255"/>
                    <a:pt x="121" y="255"/>
                  </a:cubicBezTo>
                  <a:cubicBezTo>
                    <a:pt x="87" y="255"/>
                    <a:pt x="87" y="255"/>
                    <a:pt x="87" y="255"/>
                  </a:cubicBezTo>
                  <a:cubicBezTo>
                    <a:pt x="42" y="255"/>
                    <a:pt x="23" y="235"/>
                    <a:pt x="23" y="211"/>
                  </a:cubicBezTo>
                  <a:cubicBezTo>
                    <a:pt x="23" y="196"/>
                    <a:pt x="33" y="180"/>
                    <a:pt x="49" y="170"/>
                  </a:cubicBezTo>
                  <a:cubicBezTo>
                    <a:pt x="22" y="155"/>
                    <a:pt x="10" y="135"/>
                    <a:pt x="10" y="106"/>
                  </a:cubicBezTo>
                  <a:cubicBezTo>
                    <a:pt x="10" y="57"/>
                    <a:pt x="48" y="25"/>
                    <a:pt x="103" y="25"/>
                  </a:cubicBezTo>
                  <a:cubicBezTo>
                    <a:pt x="156" y="27"/>
                    <a:pt x="181" y="15"/>
                    <a:pt x="208" y="0"/>
                  </a:cubicBezTo>
                  <a:lnTo>
                    <a:pt x="222" y="44"/>
                  </a:lnTo>
                  <a:close/>
                  <a:moveTo>
                    <a:pt x="65" y="105"/>
                  </a:moveTo>
                  <a:cubicBezTo>
                    <a:pt x="65" y="133"/>
                    <a:pt x="79" y="150"/>
                    <a:pt x="105" y="150"/>
                  </a:cubicBezTo>
                  <a:cubicBezTo>
                    <a:pt x="131" y="150"/>
                    <a:pt x="145" y="133"/>
                    <a:pt x="145" y="105"/>
                  </a:cubicBezTo>
                  <a:cubicBezTo>
                    <a:pt x="145" y="76"/>
                    <a:pt x="131" y="62"/>
                    <a:pt x="104" y="62"/>
                  </a:cubicBezTo>
                  <a:cubicBezTo>
                    <a:pt x="79" y="62"/>
                    <a:pt x="65" y="79"/>
                    <a:pt x="65" y="10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2">
              <a:extLst>
                <a:ext uri="{FF2B5EF4-FFF2-40B4-BE49-F238E27FC236}">
                  <a16:creationId xmlns:a16="http://schemas.microsoft.com/office/drawing/2014/main" id="{41EF7B63-7B63-4EEB-8084-767E79CAF166}"/>
                </a:ext>
              </a:extLst>
            </p:cNvPr>
            <p:cNvSpPr>
              <a:spLocks/>
            </p:cNvSpPr>
            <p:nvPr/>
          </p:nvSpPr>
          <p:spPr bwMode="auto">
            <a:xfrm>
              <a:off x="6551613" y="4722813"/>
              <a:ext cx="822325" cy="1109662"/>
            </a:xfrm>
            <a:custGeom>
              <a:avLst/>
              <a:gdLst>
                <a:gd name="T0" fmla="*/ 504 w 518"/>
                <a:gd name="T1" fmla="*/ 107 h 699"/>
                <a:gd name="T2" fmla="*/ 323 w 518"/>
                <a:gd name="T3" fmla="*/ 107 h 699"/>
                <a:gd name="T4" fmla="*/ 323 w 518"/>
                <a:gd name="T5" fmla="*/ 699 h 699"/>
                <a:gd name="T6" fmla="*/ 188 w 518"/>
                <a:gd name="T7" fmla="*/ 699 h 699"/>
                <a:gd name="T8" fmla="*/ 188 w 518"/>
                <a:gd name="T9" fmla="*/ 107 h 699"/>
                <a:gd name="T10" fmla="*/ 0 w 518"/>
                <a:gd name="T11" fmla="*/ 107 h 699"/>
                <a:gd name="T12" fmla="*/ 0 w 518"/>
                <a:gd name="T13" fmla="*/ 0 h 699"/>
                <a:gd name="T14" fmla="*/ 518 w 518"/>
                <a:gd name="T15" fmla="*/ 0 h 699"/>
                <a:gd name="T16" fmla="*/ 504 w 518"/>
                <a:gd name="T17" fmla="*/ 10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8" h="699">
                  <a:moveTo>
                    <a:pt x="504" y="107"/>
                  </a:moveTo>
                  <a:lnTo>
                    <a:pt x="323" y="107"/>
                  </a:lnTo>
                  <a:lnTo>
                    <a:pt x="323" y="699"/>
                  </a:lnTo>
                  <a:lnTo>
                    <a:pt x="188" y="699"/>
                  </a:lnTo>
                  <a:lnTo>
                    <a:pt x="188" y="107"/>
                  </a:lnTo>
                  <a:lnTo>
                    <a:pt x="0" y="107"/>
                  </a:lnTo>
                  <a:lnTo>
                    <a:pt x="0" y="0"/>
                  </a:lnTo>
                  <a:lnTo>
                    <a:pt x="518" y="0"/>
                  </a:lnTo>
                  <a:lnTo>
                    <a:pt x="504"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3">
              <a:extLst>
                <a:ext uri="{FF2B5EF4-FFF2-40B4-BE49-F238E27FC236}">
                  <a16:creationId xmlns:a16="http://schemas.microsoft.com/office/drawing/2014/main" id="{9FF9D6DA-0C7E-4100-8672-1F92023D843E}"/>
                </a:ext>
              </a:extLst>
            </p:cNvPr>
            <p:cNvSpPr>
              <a:spLocks noEditPoints="1"/>
            </p:cNvSpPr>
            <p:nvPr/>
          </p:nvSpPr>
          <p:spPr bwMode="auto">
            <a:xfrm>
              <a:off x="7227888" y="4959350"/>
              <a:ext cx="798512" cy="896937"/>
            </a:xfrm>
            <a:custGeom>
              <a:avLst/>
              <a:gdLst>
                <a:gd name="T0" fmla="*/ 212 w 212"/>
                <a:gd name="T1" fmla="*/ 118 h 237"/>
                <a:gd name="T2" fmla="*/ 106 w 212"/>
                <a:gd name="T3" fmla="*/ 237 h 237"/>
                <a:gd name="T4" fmla="*/ 0 w 212"/>
                <a:gd name="T5" fmla="*/ 118 h 237"/>
                <a:gd name="T6" fmla="*/ 106 w 212"/>
                <a:gd name="T7" fmla="*/ 0 h 237"/>
                <a:gd name="T8" fmla="*/ 212 w 212"/>
                <a:gd name="T9" fmla="*/ 118 h 237"/>
                <a:gd name="T10" fmla="*/ 57 w 212"/>
                <a:gd name="T11" fmla="*/ 118 h 237"/>
                <a:gd name="T12" fmla="*/ 106 w 212"/>
                <a:gd name="T13" fmla="*/ 196 h 237"/>
                <a:gd name="T14" fmla="*/ 154 w 212"/>
                <a:gd name="T15" fmla="*/ 118 h 237"/>
                <a:gd name="T16" fmla="*/ 106 w 212"/>
                <a:gd name="T17" fmla="*/ 41 h 237"/>
                <a:gd name="T18" fmla="*/ 57 w 212"/>
                <a:gd name="T19" fmla="*/ 11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37">
                  <a:moveTo>
                    <a:pt x="212" y="118"/>
                  </a:moveTo>
                  <a:cubicBezTo>
                    <a:pt x="212" y="189"/>
                    <a:pt x="172" y="237"/>
                    <a:pt x="106" y="237"/>
                  </a:cubicBezTo>
                  <a:cubicBezTo>
                    <a:pt x="39" y="237"/>
                    <a:pt x="0" y="192"/>
                    <a:pt x="0" y="118"/>
                  </a:cubicBezTo>
                  <a:cubicBezTo>
                    <a:pt x="0" y="48"/>
                    <a:pt x="39" y="0"/>
                    <a:pt x="106" y="0"/>
                  </a:cubicBezTo>
                  <a:cubicBezTo>
                    <a:pt x="172" y="0"/>
                    <a:pt x="212" y="45"/>
                    <a:pt x="212" y="118"/>
                  </a:cubicBezTo>
                  <a:moveTo>
                    <a:pt x="57" y="118"/>
                  </a:moveTo>
                  <a:cubicBezTo>
                    <a:pt x="57" y="172"/>
                    <a:pt x="74" y="196"/>
                    <a:pt x="106" y="196"/>
                  </a:cubicBezTo>
                  <a:cubicBezTo>
                    <a:pt x="138" y="196"/>
                    <a:pt x="154" y="172"/>
                    <a:pt x="154" y="118"/>
                  </a:cubicBezTo>
                  <a:cubicBezTo>
                    <a:pt x="154" y="65"/>
                    <a:pt x="138" y="41"/>
                    <a:pt x="106" y="41"/>
                  </a:cubicBezTo>
                  <a:cubicBezTo>
                    <a:pt x="74" y="41"/>
                    <a:pt x="57" y="65"/>
                    <a:pt x="57" y="1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4">
              <a:extLst>
                <a:ext uri="{FF2B5EF4-FFF2-40B4-BE49-F238E27FC236}">
                  <a16:creationId xmlns:a16="http://schemas.microsoft.com/office/drawing/2014/main" id="{CB8A179B-74B6-432D-8DE9-D734FD6C2EDD}"/>
                </a:ext>
              </a:extLst>
            </p:cNvPr>
            <p:cNvSpPr>
              <a:spLocks noEditPoints="1"/>
            </p:cNvSpPr>
            <p:nvPr/>
          </p:nvSpPr>
          <p:spPr bwMode="auto">
            <a:xfrm>
              <a:off x="8048625" y="4865688"/>
              <a:ext cx="838200" cy="1319212"/>
            </a:xfrm>
            <a:custGeom>
              <a:avLst/>
              <a:gdLst>
                <a:gd name="T0" fmla="*/ 222 w 222"/>
                <a:gd name="T1" fmla="*/ 43 h 349"/>
                <a:gd name="T2" fmla="*/ 157 w 222"/>
                <a:gd name="T3" fmla="*/ 51 h 349"/>
                <a:gd name="T4" fmla="*/ 197 w 222"/>
                <a:gd name="T5" fmla="*/ 109 h 349"/>
                <a:gd name="T6" fmla="*/ 107 w 222"/>
                <a:gd name="T7" fmla="*/ 184 h 349"/>
                <a:gd name="T8" fmla="*/ 80 w 222"/>
                <a:gd name="T9" fmla="*/ 181 h 349"/>
                <a:gd name="T10" fmla="*/ 71 w 222"/>
                <a:gd name="T11" fmla="*/ 197 h 349"/>
                <a:gd name="T12" fmla="*/ 98 w 222"/>
                <a:gd name="T13" fmla="*/ 213 h 349"/>
                <a:gd name="T14" fmla="*/ 132 w 222"/>
                <a:gd name="T15" fmla="*/ 213 h 349"/>
                <a:gd name="T16" fmla="*/ 214 w 222"/>
                <a:gd name="T17" fmla="*/ 277 h 349"/>
                <a:gd name="T18" fmla="*/ 102 w 222"/>
                <a:gd name="T19" fmla="*/ 349 h 349"/>
                <a:gd name="T20" fmla="*/ 0 w 222"/>
                <a:gd name="T21" fmla="*/ 278 h 349"/>
                <a:gd name="T22" fmla="*/ 48 w 222"/>
                <a:gd name="T23" fmla="*/ 278 h 349"/>
                <a:gd name="T24" fmla="*/ 103 w 222"/>
                <a:gd name="T25" fmla="*/ 311 h 349"/>
                <a:gd name="T26" fmla="*/ 159 w 222"/>
                <a:gd name="T27" fmla="*/ 281 h 349"/>
                <a:gd name="T28" fmla="*/ 121 w 222"/>
                <a:gd name="T29" fmla="*/ 254 h 349"/>
                <a:gd name="T30" fmla="*/ 87 w 222"/>
                <a:gd name="T31" fmla="*/ 254 h 349"/>
                <a:gd name="T32" fmla="*/ 23 w 222"/>
                <a:gd name="T33" fmla="*/ 211 h 349"/>
                <a:gd name="T34" fmla="*/ 49 w 222"/>
                <a:gd name="T35" fmla="*/ 169 h 349"/>
                <a:gd name="T36" fmla="*/ 10 w 222"/>
                <a:gd name="T37" fmla="*/ 106 h 349"/>
                <a:gd name="T38" fmla="*/ 103 w 222"/>
                <a:gd name="T39" fmla="*/ 25 h 349"/>
                <a:gd name="T40" fmla="*/ 208 w 222"/>
                <a:gd name="T41" fmla="*/ 0 h 349"/>
                <a:gd name="T42" fmla="*/ 222 w 222"/>
                <a:gd name="T43" fmla="*/ 43 h 349"/>
                <a:gd name="T44" fmla="*/ 65 w 222"/>
                <a:gd name="T45" fmla="*/ 105 h 349"/>
                <a:gd name="T46" fmla="*/ 105 w 222"/>
                <a:gd name="T47" fmla="*/ 149 h 349"/>
                <a:gd name="T48" fmla="*/ 145 w 222"/>
                <a:gd name="T49" fmla="*/ 104 h 349"/>
                <a:gd name="T50" fmla="*/ 104 w 222"/>
                <a:gd name="T51" fmla="*/ 62 h 349"/>
                <a:gd name="T52" fmla="*/ 65 w 222"/>
                <a:gd name="T53" fmla="*/ 105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2" h="349">
                  <a:moveTo>
                    <a:pt x="222" y="43"/>
                  </a:moveTo>
                  <a:cubicBezTo>
                    <a:pt x="205" y="49"/>
                    <a:pt x="183" y="51"/>
                    <a:pt x="157" y="51"/>
                  </a:cubicBezTo>
                  <a:cubicBezTo>
                    <a:pt x="184" y="63"/>
                    <a:pt x="197" y="80"/>
                    <a:pt x="197" y="109"/>
                  </a:cubicBezTo>
                  <a:cubicBezTo>
                    <a:pt x="197" y="152"/>
                    <a:pt x="163" y="184"/>
                    <a:pt x="107" y="184"/>
                  </a:cubicBezTo>
                  <a:cubicBezTo>
                    <a:pt x="97" y="184"/>
                    <a:pt x="88" y="183"/>
                    <a:pt x="80" y="181"/>
                  </a:cubicBezTo>
                  <a:cubicBezTo>
                    <a:pt x="74" y="185"/>
                    <a:pt x="71" y="191"/>
                    <a:pt x="71" y="197"/>
                  </a:cubicBezTo>
                  <a:cubicBezTo>
                    <a:pt x="71" y="205"/>
                    <a:pt x="75" y="213"/>
                    <a:pt x="98" y="213"/>
                  </a:cubicBezTo>
                  <a:cubicBezTo>
                    <a:pt x="132" y="213"/>
                    <a:pt x="132" y="213"/>
                    <a:pt x="132" y="213"/>
                  </a:cubicBezTo>
                  <a:cubicBezTo>
                    <a:pt x="182" y="213"/>
                    <a:pt x="214" y="240"/>
                    <a:pt x="214" y="277"/>
                  </a:cubicBezTo>
                  <a:cubicBezTo>
                    <a:pt x="214" y="322"/>
                    <a:pt x="176" y="349"/>
                    <a:pt x="102" y="349"/>
                  </a:cubicBezTo>
                  <a:cubicBezTo>
                    <a:pt x="22" y="349"/>
                    <a:pt x="0" y="323"/>
                    <a:pt x="0" y="278"/>
                  </a:cubicBezTo>
                  <a:cubicBezTo>
                    <a:pt x="48" y="278"/>
                    <a:pt x="48" y="278"/>
                    <a:pt x="48" y="278"/>
                  </a:cubicBezTo>
                  <a:cubicBezTo>
                    <a:pt x="48" y="301"/>
                    <a:pt x="58" y="311"/>
                    <a:pt x="103" y="311"/>
                  </a:cubicBezTo>
                  <a:cubicBezTo>
                    <a:pt x="147" y="311"/>
                    <a:pt x="159" y="299"/>
                    <a:pt x="159" y="281"/>
                  </a:cubicBezTo>
                  <a:cubicBezTo>
                    <a:pt x="159" y="264"/>
                    <a:pt x="146" y="254"/>
                    <a:pt x="121" y="254"/>
                  </a:cubicBezTo>
                  <a:cubicBezTo>
                    <a:pt x="87" y="254"/>
                    <a:pt x="87" y="254"/>
                    <a:pt x="87" y="254"/>
                  </a:cubicBezTo>
                  <a:cubicBezTo>
                    <a:pt x="42" y="254"/>
                    <a:pt x="23" y="234"/>
                    <a:pt x="23" y="211"/>
                  </a:cubicBezTo>
                  <a:cubicBezTo>
                    <a:pt x="23" y="195"/>
                    <a:pt x="33" y="179"/>
                    <a:pt x="49" y="169"/>
                  </a:cubicBezTo>
                  <a:cubicBezTo>
                    <a:pt x="22" y="154"/>
                    <a:pt x="10" y="134"/>
                    <a:pt x="10" y="106"/>
                  </a:cubicBezTo>
                  <a:cubicBezTo>
                    <a:pt x="10" y="57"/>
                    <a:pt x="48" y="25"/>
                    <a:pt x="103" y="25"/>
                  </a:cubicBezTo>
                  <a:cubicBezTo>
                    <a:pt x="156" y="26"/>
                    <a:pt x="181" y="14"/>
                    <a:pt x="208" y="0"/>
                  </a:cubicBezTo>
                  <a:lnTo>
                    <a:pt x="222" y="43"/>
                  </a:lnTo>
                  <a:close/>
                  <a:moveTo>
                    <a:pt x="65" y="105"/>
                  </a:moveTo>
                  <a:cubicBezTo>
                    <a:pt x="65" y="132"/>
                    <a:pt x="80" y="149"/>
                    <a:pt x="105" y="149"/>
                  </a:cubicBezTo>
                  <a:cubicBezTo>
                    <a:pt x="131" y="149"/>
                    <a:pt x="145" y="133"/>
                    <a:pt x="145" y="104"/>
                  </a:cubicBezTo>
                  <a:cubicBezTo>
                    <a:pt x="145" y="76"/>
                    <a:pt x="131" y="62"/>
                    <a:pt x="104" y="62"/>
                  </a:cubicBezTo>
                  <a:cubicBezTo>
                    <a:pt x="79" y="62"/>
                    <a:pt x="65" y="79"/>
                    <a:pt x="65" y="10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5">
              <a:extLst>
                <a:ext uri="{FF2B5EF4-FFF2-40B4-BE49-F238E27FC236}">
                  <a16:creationId xmlns:a16="http://schemas.microsoft.com/office/drawing/2014/main" id="{9DDDF1F2-F61E-49B4-B5F6-36625E833C7F}"/>
                </a:ext>
              </a:extLst>
            </p:cNvPr>
            <p:cNvSpPr>
              <a:spLocks noEditPoints="1"/>
            </p:cNvSpPr>
            <p:nvPr/>
          </p:nvSpPr>
          <p:spPr bwMode="auto">
            <a:xfrm>
              <a:off x="8851900" y="4959350"/>
              <a:ext cx="750887" cy="896937"/>
            </a:xfrm>
            <a:custGeom>
              <a:avLst/>
              <a:gdLst>
                <a:gd name="T0" fmla="*/ 197 w 199"/>
                <a:gd name="T1" fmla="*/ 135 h 237"/>
                <a:gd name="T2" fmla="*/ 56 w 199"/>
                <a:gd name="T3" fmla="*/ 135 h 237"/>
                <a:gd name="T4" fmla="*/ 112 w 199"/>
                <a:gd name="T5" fmla="*/ 196 h 237"/>
                <a:gd name="T6" fmla="*/ 168 w 199"/>
                <a:gd name="T7" fmla="*/ 176 h 237"/>
                <a:gd name="T8" fmla="*/ 190 w 199"/>
                <a:gd name="T9" fmla="*/ 207 h 237"/>
                <a:gd name="T10" fmla="*/ 107 w 199"/>
                <a:gd name="T11" fmla="*/ 237 h 237"/>
                <a:gd name="T12" fmla="*/ 0 w 199"/>
                <a:gd name="T13" fmla="*/ 120 h 237"/>
                <a:gd name="T14" fmla="*/ 100 w 199"/>
                <a:gd name="T15" fmla="*/ 0 h 237"/>
                <a:gd name="T16" fmla="*/ 199 w 199"/>
                <a:gd name="T17" fmla="*/ 113 h 237"/>
                <a:gd name="T18" fmla="*/ 197 w 199"/>
                <a:gd name="T19" fmla="*/ 135 h 237"/>
                <a:gd name="T20" fmla="*/ 145 w 199"/>
                <a:gd name="T21" fmla="*/ 98 h 237"/>
                <a:gd name="T22" fmla="*/ 101 w 199"/>
                <a:gd name="T23" fmla="*/ 38 h 237"/>
                <a:gd name="T24" fmla="*/ 56 w 199"/>
                <a:gd name="T25" fmla="*/ 100 h 237"/>
                <a:gd name="T26" fmla="*/ 145 w 199"/>
                <a:gd name="T27" fmla="*/ 100 h 237"/>
                <a:gd name="T28" fmla="*/ 145 w 199"/>
                <a:gd name="T29" fmla="*/ 9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237">
                  <a:moveTo>
                    <a:pt x="197" y="135"/>
                  </a:moveTo>
                  <a:cubicBezTo>
                    <a:pt x="56" y="135"/>
                    <a:pt x="56" y="135"/>
                    <a:pt x="56" y="135"/>
                  </a:cubicBezTo>
                  <a:cubicBezTo>
                    <a:pt x="60" y="181"/>
                    <a:pt x="82" y="196"/>
                    <a:pt x="112" y="196"/>
                  </a:cubicBezTo>
                  <a:cubicBezTo>
                    <a:pt x="132" y="196"/>
                    <a:pt x="148" y="190"/>
                    <a:pt x="168" y="176"/>
                  </a:cubicBezTo>
                  <a:cubicBezTo>
                    <a:pt x="190" y="207"/>
                    <a:pt x="190" y="207"/>
                    <a:pt x="190" y="207"/>
                  </a:cubicBezTo>
                  <a:cubicBezTo>
                    <a:pt x="168" y="225"/>
                    <a:pt x="141" y="237"/>
                    <a:pt x="107" y="237"/>
                  </a:cubicBezTo>
                  <a:cubicBezTo>
                    <a:pt x="37" y="237"/>
                    <a:pt x="0" y="191"/>
                    <a:pt x="0" y="120"/>
                  </a:cubicBezTo>
                  <a:cubicBezTo>
                    <a:pt x="0" y="52"/>
                    <a:pt x="36" y="0"/>
                    <a:pt x="100" y="0"/>
                  </a:cubicBezTo>
                  <a:cubicBezTo>
                    <a:pt x="163" y="0"/>
                    <a:pt x="199" y="42"/>
                    <a:pt x="199" y="113"/>
                  </a:cubicBezTo>
                  <a:cubicBezTo>
                    <a:pt x="199" y="121"/>
                    <a:pt x="198" y="129"/>
                    <a:pt x="197" y="135"/>
                  </a:cubicBezTo>
                  <a:moveTo>
                    <a:pt x="145" y="98"/>
                  </a:moveTo>
                  <a:cubicBezTo>
                    <a:pt x="145" y="61"/>
                    <a:pt x="132" y="38"/>
                    <a:pt x="101" y="38"/>
                  </a:cubicBezTo>
                  <a:cubicBezTo>
                    <a:pt x="75" y="38"/>
                    <a:pt x="59" y="55"/>
                    <a:pt x="56" y="100"/>
                  </a:cubicBezTo>
                  <a:cubicBezTo>
                    <a:pt x="145" y="100"/>
                    <a:pt x="145" y="100"/>
                    <a:pt x="145" y="100"/>
                  </a:cubicBezTo>
                  <a:lnTo>
                    <a:pt x="145"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E064582F-9BCC-4D20-A43A-F03B66385AF7}"/>
                </a:ext>
              </a:extLst>
            </p:cNvPr>
            <p:cNvSpPr>
              <a:spLocks/>
            </p:cNvSpPr>
            <p:nvPr/>
          </p:nvSpPr>
          <p:spPr bwMode="auto">
            <a:xfrm>
              <a:off x="9598025" y="4770438"/>
              <a:ext cx="600075" cy="1085850"/>
            </a:xfrm>
            <a:custGeom>
              <a:avLst/>
              <a:gdLst>
                <a:gd name="T0" fmla="*/ 159 w 159"/>
                <a:gd name="T1" fmla="*/ 270 h 287"/>
                <a:gd name="T2" fmla="*/ 103 w 159"/>
                <a:gd name="T3" fmla="*/ 287 h 287"/>
                <a:gd name="T4" fmla="*/ 35 w 159"/>
                <a:gd name="T5" fmla="*/ 214 h 287"/>
                <a:gd name="T6" fmla="*/ 35 w 159"/>
                <a:gd name="T7" fmla="*/ 95 h 287"/>
                <a:gd name="T8" fmla="*/ 0 w 159"/>
                <a:gd name="T9" fmla="*/ 95 h 287"/>
                <a:gd name="T10" fmla="*/ 0 w 159"/>
                <a:gd name="T11" fmla="*/ 56 h 287"/>
                <a:gd name="T12" fmla="*/ 35 w 159"/>
                <a:gd name="T13" fmla="*/ 56 h 287"/>
                <a:gd name="T14" fmla="*/ 35 w 159"/>
                <a:gd name="T15" fmla="*/ 6 h 287"/>
                <a:gd name="T16" fmla="*/ 90 w 159"/>
                <a:gd name="T17" fmla="*/ 0 h 287"/>
                <a:gd name="T18" fmla="*/ 90 w 159"/>
                <a:gd name="T19" fmla="*/ 56 h 287"/>
                <a:gd name="T20" fmla="*/ 142 w 159"/>
                <a:gd name="T21" fmla="*/ 56 h 287"/>
                <a:gd name="T22" fmla="*/ 136 w 159"/>
                <a:gd name="T23" fmla="*/ 95 h 287"/>
                <a:gd name="T24" fmla="*/ 90 w 159"/>
                <a:gd name="T25" fmla="*/ 95 h 287"/>
                <a:gd name="T26" fmla="*/ 90 w 159"/>
                <a:gd name="T27" fmla="*/ 213 h 287"/>
                <a:gd name="T28" fmla="*/ 113 w 159"/>
                <a:gd name="T29" fmla="*/ 244 h 287"/>
                <a:gd name="T30" fmla="*/ 140 w 159"/>
                <a:gd name="T31" fmla="*/ 236 h 287"/>
                <a:gd name="T32" fmla="*/ 159 w 159"/>
                <a:gd name="T33" fmla="*/ 27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9" h="287">
                  <a:moveTo>
                    <a:pt x="159" y="270"/>
                  </a:moveTo>
                  <a:cubicBezTo>
                    <a:pt x="143" y="282"/>
                    <a:pt x="123" y="287"/>
                    <a:pt x="103" y="287"/>
                  </a:cubicBezTo>
                  <a:cubicBezTo>
                    <a:pt x="59" y="287"/>
                    <a:pt x="35" y="262"/>
                    <a:pt x="35" y="214"/>
                  </a:cubicBezTo>
                  <a:cubicBezTo>
                    <a:pt x="35" y="95"/>
                    <a:pt x="35" y="95"/>
                    <a:pt x="35" y="95"/>
                  </a:cubicBezTo>
                  <a:cubicBezTo>
                    <a:pt x="0" y="95"/>
                    <a:pt x="0" y="95"/>
                    <a:pt x="0" y="95"/>
                  </a:cubicBezTo>
                  <a:cubicBezTo>
                    <a:pt x="0" y="56"/>
                    <a:pt x="0" y="56"/>
                    <a:pt x="0" y="56"/>
                  </a:cubicBezTo>
                  <a:cubicBezTo>
                    <a:pt x="35" y="56"/>
                    <a:pt x="35" y="56"/>
                    <a:pt x="35" y="56"/>
                  </a:cubicBezTo>
                  <a:cubicBezTo>
                    <a:pt x="35" y="6"/>
                    <a:pt x="35" y="6"/>
                    <a:pt x="35" y="6"/>
                  </a:cubicBezTo>
                  <a:cubicBezTo>
                    <a:pt x="90" y="0"/>
                    <a:pt x="90" y="0"/>
                    <a:pt x="90" y="0"/>
                  </a:cubicBezTo>
                  <a:cubicBezTo>
                    <a:pt x="90" y="56"/>
                    <a:pt x="90" y="56"/>
                    <a:pt x="90" y="56"/>
                  </a:cubicBezTo>
                  <a:cubicBezTo>
                    <a:pt x="142" y="56"/>
                    <a:pt x="142" y="56"/>
                    <a:pt x="142" y="56"/>
                  </a:cubicBezTo>
                  <a:cubicBezTo>
                    <a:pt x="136" y="95"/>
                    <a:pt x="136" y="95"/>
                    <a:pt x="136" y="95"/>
                  </a:cubicBezTo>
                  <a:cubicBezTo>
                    <a:pt x="90" y="95"/>
                    <a:pt x="90" y="95"/>
                    <a:pt x="90" y="95"/>
                  </a:cubicBezTo>
                  <a:cubicBezTo>
                    <a:pt x="90" y="213"/>
                    <a:pt x="90" y="213"/>
                    <a:pt x="90" y="213"/>
                  </a:cubicBezTo>
                  <a:cubicBezTo>
                    <a:pt x="90" y="235"/>
                    <a:pt x="97" y="244"/>
                    <a:pt x="113" y="244"/>
                  </a:cubicBezTo>
                  <a:cubicBezTo>
                    <a:pt x="122" y="244"/>
                    <a:pt x="130" y="241"/>
                    <a:pt x="140" y="236"/>
                  </a:cubicBezTo>
                  <a:lnTo>
                    <a:pt x="159"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7">
              <a:extLst>
                <a:ext uri="{FF2B5EF4-FFF2-40B4-BE49-F238E27FC236}">
                  <a16:creationId xmlns:a16="http://schemas.microsoft.com/office/drawing/2014/main" id="{6496A0A3-C419-40D0-B638-3228A0AF3A1F}"/>
                </a:ext>
              </a:extLst>
            </p:cNvPr>
            <p:cNvSpPr>
              <a:spLocks/>
            </p:cNvSpPr>
            <p:nvPr/>
          </p:nvSpPr>
          <p:spPr bwMode="auto">
            <a:xfrm>
              <a:off x="10244138" y="4624388"/>
              <a:ext cx="693737" cy="1208087"/>
            </a:xfrm>
            <a:custGeom>
              <a:avLst/>
              <a:gdLst>
                <a:gd name="T0" fmla="*/ 184 w 184"/>
                <a:gd name="T1" fmla="*/ 157 h 320"/>
                <a:gd name="T2" fmla="*/ 184 w 184"/>
                <a:gd name="T3" fmla="*/ 320 h 320"/>
                <a:gd name="T4" fmla="*/ 129 w 184"/>
                <a:gd name="T5" fmla="*/ 320 h 320"/>
                <a:gd name="T6" fmla="*/ 129 w 184"/>
                <a:gd name="T7" fmla="*/ 166 h 320"/>
                <a:gd name="T8" fmla="*/ 102 w 184"/>
                <a:gd name="T9" fmla="*/ 130 h 320"/>
                <a:gd name="T10" fmla="*/ 54 w 184"/>
                <a:gd name="T11" fmla="*/ 163 h 320"/>
                <a:gd name="T12" fmla="*/ 54 w 184"/>
                <a:gd name="T13" fmla="*/ 320 h 320"/>
                <a:gd name="T14" fmla="*/ 0 w 184"/>
                <a:gd name="T15" fmla="*/ 320 h 320"/>
                <a:gd name="T16" fmla="*/ 0 w 184"/>
                <a:gd name="T17" fmla="*/ 5 h 320"/>
                <a:gd name="T18" fmla="*/ 54 w 184"/>
                <a:gd name="T19" fmla="*/ 0 h 320"/>
                <a:gd name="T20" fmla="*/ 54 w 184"/>
                <a:gd name="T21" fmla="*/ 122 h 320"/>
                <a:gd name="T22" fmla="*/ 120 w 184"/>
                <a:gd name="T23" fmla="*/ 89 h 320"/>
                <a:gd name="T24" fmla="*/ 184 w 184"/>
                <a:gd name="T25" fmla="*/ 15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320">
                  <a:moveTo>
                    <a:pt x="184" y="157"/>
                  </a:moveTo>
                  <a:cubicBezTo>
                    <a:pt x="184" y="320"/>
                    <a:pt x="184" y="320"/>
                    <a:pt x="184" y="320"/>
                  </a:cubicBezTo>
                  <a:cubicBezTo>
                    <a:pt x="129" y="320"/>
                    <a:pt x="129" y="320"/>
                    <a:pt x="129" y="320"/>
                  </a:cubicBezTo>
                  <a:cubicBezTo>
                    <a:pt x="129" y="166"/>
                    <a:pt x="129" y="166"/>
                    <a:pt x="129" y="166"/>
                  </a:cubicBezTo>
                  <a:cubicBezTo>
                    <a:pt x="129" y="138"/>
                    <a:pt x="118" y="130"/>
                    <a:pt x="102" y="130"/>
                  </a:cubicBezTo>
                  <a:cubicBezTo>
                    <a:pt x="82" y="130"/>
                    <a:pt x="67" y="143"/>
                    <a:pt x="54" y="163"/>
                  </a:cubicBezTo>
                  <a:cubicBezTo>
                    <a:pt x="54" y="320"/>
                    <a:pt x="54" y="320"/>
                    <a:pt x="54" y="320"/>
                  </a:cubicBezTo>
                  <a:cubicBezTo>
                    <a:pt x="0" y="320"/>
                    <a:pt x="0" y="320"/>
                    <a:pt x="0" y="320"/>
                  </a:cubicBezTo>
                  <a:cubicBezTo>
                    <a:pt x="0" y="5"/>
                    <a:pt x="0" y="5"/>
                    <a:pt x="0" y="5"/>
                  </a:cubicBezTo>
                  <a:cubicBezTo>
                    <a:pt x="54" y="0"/>
                    <a:pt x="54" y="0"/>
                    <a:pt x="54" y="0"/>
                  </a:cubicBezTo>
                  <a:cubicBezTo>
                    <a:pt x="54" y="122"/>
                    <a:pt x="54" y="122"/>
                    <a:pt x="54" y="122"/>
                  </a:cubicBezTo>
                  <a:cubicBezTo>
                    <a:pt x="72" y="101"/>
                    <a:pt x="93" y="89"/>
                    <a:pt x="120" y="89"/>
                  </a:cubicBezTo>
                  <a:cubicBezTo>
                    <a:pt x="160" y="89"/>
                    <a:pt x="184" y="115"/>
                    <a:pt x="184" y="15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8">
              <a:extLst>
                <a:ext uri="{FF2B5EF4-FFF2-40B4-BE49-F238E27FC236}">
                  <a16:creationId xmlns:a16="http://schemas.microsoft.com/office/drawing/2014/main" id="{B68317E0-C06C-4ED5-A593-12BD522DB516}"/>
                </a:ext>
              </a:extLst>
            </p:cNvPr>
            <p:cNvSpPr>
              <a:spLocks noEditPoints="1"/>
            </p:cNvSpPr>
            <p:nvPr/>
          </p:nvSpPr>
          <p:spPr bwMode="auto">
            <a:xfrm>
              <a:off x="11039475" y="4959350"/>
              <a:ext cx="749300" cy="896937"/>
            </a:xfrm>
            <a:custGeom>
              <a:avLst/>
              <a:gdLst>
                <a:gd name="T0" fmla="*/ 198 w 199"/>
                <a:gd name="T1" fmla="*/ 135 h 237"/>
                <a:gd name="T2" fmla="*/ 57 w 199"/>
                <a:gd name="T3" fmla="*/ 135 h 237"/>
                <a:gd name="T4" fmla="*/ 112 w 199"/>
                <a:gd name="T5" fmla="*/ 196 h 237"/>
                <a:gd name="T6" fmla="*/ 168 w 199"/>
                <a:gd name="T7" fmla="*/ 176 h 237"/>
                <a:gd name="T8" fmla="*/ 191 w 199"/>
                <a:gd name="T9" fmla="*/ 207 h 237"/>
                <a:gd name="T10" fmla="*/ 107 w 199"/>
                <a:gd name="T11" fmla="*/ 237 h 237"/>
                <a:gd name="T12" fmla="*/ 0 w 199"/>
                <a:gd name="T13" fmla="*/ 120 h 237"/>
                <a:gd name="T14" fmla="*/ 100 w 199"/>
                <a:gd name="T15" fmla="*/ 0 h 237"/>
                <a:gd name="T16" fmla="*/ 199 w 199"/>
                <a:gd name="T17" fmla="*/ 113 h 237"/>
                <a:gd name="T18" fmla="*/ 198 w 199"/>
                <a:gd name="T19" fmla="*/ 135 h 237"/>
                <a:gd name="T20" fmla="*/ 145 w 199"/>
                <a:gd name="T21" fmla="*/ 98 h 237"/>
                <a:gd name="T22" fmla="*/ 101 w 199"/>
                <a:gd name="T23" fmla="*/ 38 h 237"/>
                <a:gd name="T24" fmla="*/ 57 w 199"/>
                <a:gd name="T25" fmla="*/ 100 h 237"/>
                <a:gd name="T26" fmla="*/ 145 w 199"/>
                <a:gd name="T27" fmla="*/ 100 h 237"/>
                <a:gd name="T28" fmla="*/ 145 w 199"/>
                <a:gd name="T29" fmla="*/ 9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237">
                  <a:moveTo>
                    <a:pt x="198" y="135"/>
                  </a:moveTo>
                  <a:cubicBezTo>
                    <a:pt x="57" y="135"/>
                    <a:pt x="57" y="135"/>
                    <a:pt x="57" y="135"/>
                  </a:cubicBezTo>
                  <a:cubicBezTo>
                    <a:pt x="61" y="181"/>
                    <a:pt x="82" y="196"/>
                    <a:pt x="112" y="196"/>
                  </a:cubicBezTo>
                  <a:cubicBezTo>
                    <a:pt x="132" y="196"/>
                    <a:pt x="149" y="190"/>
                    <a:pt x="168" y="176"/>
                  </a:cubicBezTo>
                  <a:cubicBezTo>
                    <a:pt x="191" y="207"/>
                    <a:pt x="191" y="207"/>
                    <a:pt x="191" y="207"/>
                  </a:cubicBezTo>
                  <a:cubicBezTo>
                    <a:pt x="169" y="225"/>
                    <a:pt x="141" y="237"/>
                    <a:pt x="107" y="237"/>
                  </a:cubicBezTo>
                  <a:cubicBezTo>
                    <a:pt x="38" y="237"/>
                    <a:pt x="0" y="191"/>
                    <a:pt x="0" y="120"/>
                  </a:cubicBezTo>
                  <a:cubicBezTo>
                    <a:pt x="0" y="52"/>
                    <a:pt x="36" y="0"/>
                    <a:pt x="100" y="0"/>
                  </a:cubicBezTo>
                  <a:cubicBezTo>
                    <a:pt x="163" y="0"/>
                    <a:pt x="199" y="42"/>
                    <a:pt x="199" y="113"/>
                  </a:cubicBezTo>
                  <a:cubicBezTo>
                    <a:pt x="199" y="121"/>
                    <a:pt x="198" y="129"/>
                    <a:pt x="198" y="135"/>
                  </a:cubicBezTo>
                  <a:moveTo>
                    <a:pt x="145" y="98"/>
                  </a:moveTo>
                  <a:cubicBezTo>
                    <a:pt x="145" y="61"/>
                    <a:pt x="132" y="38"/>
                    <a:pt x="101" y="38"/>
                  </a:cubicBezTo>
                  <a:cubicBezTo>
                    <a:pt x="76" y="38"/>
                    <a:pt x="60" y="55"/>
                    <a:pt x="57" y="100"/>
                  </a:cubicBezTo>
                  <a:cubicBezTo>
                    <a:pt x="145" y="100"/>
                    <a:pt x="145" y="100"/>
                    <a:pt x="145" y="100"/>
                  </a:cubicBezTo>
                  <a:lnTo>
                    <a:pt x="145"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9">
              <a:extLst>
                <a:ext uri="{FF2B5EF4-FFF2-40B4-BE49-F238E27FC236}">
                  <a16:creationId xmlns:a16="http://schemas.microsoft.com/office/drawing/2014/main" id="{099C4817-B402-4E5A-A904-98D6FE3F4749}"/>
                </a:ext>
              </a:extLst>
            </p:cNvPr>
            <p:cNvSpPr>
              <a:spLocks/>
            </p:cNvSpPr>
            <p:nvPr/>
          </p:nvSpPr>
          <p:spPr bwMode="auto">
            <a:xfrm>
              <a:off x="11903075" y="4959350"/>
              <a:ext cx="504825" cy="873125"/>
            </a:xfrm>
            <a:custGeom>
              <a:avLst/>
              <a:gdLst>
                <a:gd name="T0" fmla="*/ 134 w 134"/>
                <a:gd name="T1" fmla="*/ 3 h 231"/>
                <a:gd name="T2" fmla="*/ 124 w 134"/>
                <a:gd name="T3" fmla="*/ 56 h 231"/>
                <a:gd name="T4" fmla="*/ 104 w 134"/>
                <a:gd name="T5" fmla="*/ 53 h 231"/>
                <a:gd name="T6" fmla="*/ 55 w 134"/>
                <a:gd name="T7" fmla="*/ 111 h 231"/>
                <a:gd name="T8" fmla="*/ 55 w 134"/>
                <a:gd name="T9" fmla="*/ 231 h 231"/>
                <a:gd name="T10" fmla="*/ 0 w 134"/>
                <a:gd name="T11" fmla="*/ 231 h 231"/>
                <a:gd name="T12" fmla="*/ 0 w 134"/>
                <a:gd name="T13" fmla="*/ 6 h 231"/>
                <a:gd name="T14" fmla="*/ 47 w 134"/>
                <a:gd name="T15" fmla="*/ 6 h 231"/>
                <a:gd name="T16" fmla="*/ 52 w 134"/>
                <a:gd name="T17" fmla="*/ 50 h 231"/>
                <a:gd name="T18" fmla="*/ 111 w 134"/>
                <a:gd name="T19" fmla="*/ 0 h 231"/>
                <a:gd name="T20" fmla="*/ 134 w 134"/>
                <a:gd name="T21" fmla="*/ 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231">
                  <a:moveTo>
                    <a:pt x="134" y="3"/>
                  </a:moveTo>
                  <a:cubicBezTo>
                    <a:pt x="124" y="56"/>
                    <a:pt x="124" y="56"/>
                    <a:pt x="124" y="56"/>
                  </a:cubicBezTo>
                  <a:cubicBezTo>
                    <a:pt x="118" y="54"/>
                    <a:pt x="112" y="53"/>
                    <a:pt x="104" y="53"/>
                  </a:cubicBezTo>
                  <a:cubicBezTo>
                    <a:pt x="77" y="53"/>
                    <a:pt x="63" y="73"/>
                    <a:pt x="55" y="111"/>
                  </a:cubicBezTo>
                  <a:cubicBezTo>
                    <a:pt x="55" y="231"/>
                    <a:pt x="55" y="231"/>
                    <a:pt x="55" y="231"/>
                  </a:cubicBezTo>
                  <a:cubicBezTo>
                    <a:pt x="0" y="231"/>
                    <a:pt x="0" y="231"/>
                    <a:pt x="0" y="231"/>
                  </a:cubicBezTo>
                  <a:cubicBezTo>
                    <a:pt x="0" y="6"/>
                    <a:pt x="0" y="6"/>
                    <a:pt x="0" y="6"/>
                  </a:cubicBezTo>
                  <a:cubicBezTo>
                    <a:pt x="47" y="6"/>
                    <a:pt x="47" y="6"/>
                    <a:pt x="47" y="6"/>
                  </a:cubicBezTo>
                  <a:cubicBezTo>
                    <a:pt x="52" y="50"/>
                    <a:pt x="52" y="50"/>
                    <a:pt x="52" y="50"/>
                  </a:cubicBezTo>
                  <a:cubicBezTo>
                    <a:pt x="63" y="18"/>
                    <a:pt x="85" y="0"/>
                    <a:pt x="111" y="0"/>
                  </a:cubicBezTo>
                  <a:cubicBezTo>
                    <a:pt x="119" y="0"/>
                    <a:pt x="126" y="1"/>
                    <a:pt x="134"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0">
              <a:extLst>
                <a:ext uri="{FF2B5EF4-FFF2-40B4-BE49-F238E27FC236}">
                  <a16:creationId xmlns:a16="http://schemas.microsoft.com/office/drawing/2014/main" id="{2BB4FEE9-67B2-4123-9996-A0E42DEF0E4F}"/>
                </a:ext>
              </a:extLst>
            </p:cNvPr>
            <p:cNvSpPr>
              <a:spLocks/>
            </p:cNvSpPr>
            <p:nvPr/>
          </p:nvSpPr>
          <p:spPr bwMode="auto">
            <a:xfrm>
              <a:off x="12158663" y="5703888"/>
              <a:ext cx="87312" cy="128587"/>
            </a:xfrm>
            <a:custGeom>
              <a:avLst/>
              <a:gdLst>
                <a:gd name="T0" fmla="*/ 52 w 55"/>
                <a:gd name="T1" fmla="*/ 7 h 81"/>
                <a:gd name="T2" fmla="*/ 29 w 55"/>
                <a:gd name="T3" fmla="*/ 7 h 81"/>
                <a:gd name="T4" fmla="*/ 29 w 55"/>
                <a:gd name="T5" fmla="*/ 81 h 81"/>
                <a:gd name="T6" fmla="*/ 24 w 55"/>
                <a:gd name="T7" fmla="*/ 81 h 81"/>
                <a:gd name="T8" fmla="*/ 24 w 55"/>
                <a:gd name="T9" fmla="*/ 7 h 81"/>
                <a:gd name="T10" fmla="*/ 0 w 55"/>
                <a:gd name="T11" fmla="*/ 7 h 81"/>
                <a:gd name="T12" fmla="*/ 0 w 55"/>
                <a:gd name="T13" fmla="*/ 0 h 81"/>
                <a:gd name="T14" fmla="*/ 55 w 55"/>
                <a:gd name="T15" fmla="*/ 0 h 81"/>
                <a:gd name="T16" fmla="*/ 52 w 55"/>
                <a:gd name="T17"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81">
                  <a:moveTo>
                    <a:pt x="52" y="7"/>
                  </a:moveTo>
                  <a:lnTo>
                    <a:pt x="29" y="7"/>
                  </a:lnTo>
                  <a:lnTo>
                    <a:pt x="29" y="81"/>
                  </a:lnTo>
                  <a:lnTo>
                    <a:pt x="24" y="81"/>
                  </a:lnTo>
                  <a:lnTo>
                    <a:pt x="24" y="7"/>
                  </a:lnTo>
                  <a:lnTo>
                    <a:pt x="0" y="7"/>
                  </a:lnTo>
                  <a:lnTo>
                    <a:pt x="0" y="0"/>
                  </a:lnTo>
                  <a:lnTo>
                    <a:pt x="55" y="0"/>
                  </a:lnTo>
                  <a:lnTo>
                    <a:pt x="5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1">
              <a:extLst>
                <a:ext uri="{FF2B5EF4-FFF2-40B4-BE49-F238E27FC236}">
                  <a16:creationId xmlns:a16="http://schemas.microsoft.com/office/drawing/2014/main" id="{33EC5E3D-BCB8-4796-A739-32880553EE47}"/>
                </a:ext>
              </a:extLst>
            </p:cNvPr>
            <p:cNvSpPr>
              <a:spLocks/>
            </p:cNvSpPr>
            <p:nvPr/>
          </p:nvSpPr>
          <p:spPr bwMode="auto">
            <a:xfrm>
              <a:off x="12245975" y="5703888"/>
              <a:ext cx="115887" cy="128587"/>
            </a:xfrm>
            <a:custGeom>
              <a:avLst/>
              <a:gdLst>
                <a:gd name="T0" fmla="*/ 31 w 31"/>
                <a:gd name="T1" fmla="*/ 34 h 34"/>
                <a:gd name="T2" fmla="*/ 28 w 31"/>
                <a:gd name="T3" fmla="*/ 34 h 34"/>
                <a:gd name="T4" fmla="*/ 27 w 31"/>
                <a:gd name="T5" fmla="*/ 18 h 34"/>
                <a:gd name="T6" fmla="*/ 26 w 31"/>
                <a:gd name="T7" fmla="*/ 3 h 34"/>
                <a:gd name="T8" fmla="*/ 17 w 31"/>
                <a:gd name="T9" fmla="*/ 30 h 34"/>
                <a:gd name="T10" fmla="*/ 14 w 31"/>
                <a:gd name="T11" fmla="*/ 30 h 34"/>
                <a:gd name="T12" fmla="*/ 6 w 31"/>
                <a:gd name="T13" fmla="*/ 3 h 34"/>
                <a:gd name="T14" fmla="*/ 4 w 31"/>
                <a:gd name="T15" fmla="*/ 18 h 34"/>
                <a:gd name="T16" fmla="*/ 3 w 31"/>
                <a:gd name="T17" fmla="*/ 34 h 34"/>
                <a:gd name="T18" fmla="*/ 0 w 31"/>
                <a:gd name="T19" fmla="*/ 34 h 34"/>
                <a:gd name="T20" fmla="*/ 3 w 31"/>
                <a:gd name="T21" fmla="*/ 0 h 34"/>
                <a:gd name="T22" fmla="*/ 7 w 31"/>
                <a:gd name="T23" fmla="*/ 0 h 34"/>
                <a:gd name="T24" fmla="*/ 16 w 31"/>
                <a:gd name="T25" fmla="*/ 26 h 34"/>
                <a:gd name="T26" fmla="*/ 24 w 31"/>
                <a:gd name="T27" fmla="*/ 0 h 34"/>
                <a:gd name="T28" fmla="*/ 28 w 31"/>
                <a:gd name="T29" fmla="*/ 0 h 34"/>
                <a:gd name="T30" fmla="*/ 31 w 31"/>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4">
                  <a:moveTo>
                    <a:pt x="31" y="34"/>
                  </a:moveTo>
                  <a:cubicBezTo>
                    <a:pt x="28" y="34"/>
                    <a:pt x="28" y="34"/>
                    <a:pt x="28" y="34"/>
                  </a:cubicBezTo>
                  <a:cubicBezTo>
                    <a:pt x="27" y="18"/>
                    <a:pt x="27" y="18"/>
                    <a:pt x="27" y="18"/>
                  </a:cubicBezTo>
                  <a:cubicBezTo>
                    <a:pt x="26" y="12"/>
                    <a:pt x="26" y="6"/>
                    <a:pt x="26" y="3"/>
                  </a:cubicBezTo>
                  <a:cubicBezTo>
                    <a:pt x="17" y="30"/>
                    <a:pt x="17" y="30"/>
                    <a:pt x="17" y="30"/>
                  </a:cubicBezTo>
                  <a:cubicBezTo>
                    <a:pt x="14" y="30"/>
                    <a:pt x="14" y="30"/>
                    <a:pt x="14" y="30"/>
                  </a:cubicBezTo>
                  <a:cubicBezTo>
                    <a:pt x="6" y="3"/>
                    <a:pt x="6" y="3"/>
                    <a:pt x="6" y="3"/>
                  </a:cubicBezTo>
                  <a:cubicBezTo>
                    <a:pt x="5" y="6"/>
                    <a:pt x="5" y="12"/>
                    <a:pt x="4" y="18"/>
                  </a:cubicBezTo>
                  <a:cubicBezTo>
                    <a:pt x="3" y="34"/>
                    <a:pt x="3" y="34"/>
                    <a:pt x="3" y="34"/>
                  </a:cubicBezTo>
                  <a:cubicBezTo>
                    <a:pt x="0" y="34"/>
                    <a:pt x="0" y="34"/>
                    <a:pt x="0" y="34"/>
                  </a:cubicBezTo>
                  <a:cubicBezTo>
                    <a:pt x="3" y="0"/>
                    <a:pt x="3" y="0"/>
                    <a:pt x="3" y="0"/>
                  </a:cubicBezTo>
                  <a:cubicBezTo>
                    <a:pt x="7" y="0"/>
                    <a:pt x="7" y="0"/>
                    <a:pt x="7" y="0"/>
                  </a:cubicBezTo>
                  <a:cubicBezTo>
                    <a:pt x="16" y="26"/>
                    <a:pt x="16" y="26"/>
                    <a:pt x="16" y="26"/>
                  </a:cubicBezTo>
                  <a:cubicBezTo>
                    <a:pt x="24" y="0"/>
                    <a:pt x="24" y="0"/>
                    <a:pt x="24" y="0"/>
                  </a:cubicBezTo>
                  <a:cubicBezTo>
                    <a:pt x="28" y="0"/>
                    <a:pt x="28" y="0"/>
                    <a:pt x="28" y="0"/>
                  </a:cubicBezTo>
                  <a:lnTo>
                    <a:pt x="31"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5511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Image Slide 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30FBA71-49B8-5848-9C59-635D2786CAFC}"/>
              </a:ext>
            </a:extLst>
          </p:cNvPr>
          <p:cNvSpPr>
            <a:spLocks noGrp="1"/>
          </p:cNvSpPr>
          <p:nvPr>
            <p:ph type="pic" sz="quarter" idx="14" hasCustomPrompt="1"/>
          </p:nvPr>
        </p:nvSpPr>
        <p:spPr bwMode="white">
          <a:xfrm>
            <a:off x="3238500" y="0"/>
            <a:ext cx="8953500" cy="6858000"/>
          </a:xfrm>
          <a:solidFill>
            <a:schemeClr val="bg1">
              <a:lumMod val="75000"/>
            </a:schemeClr>
          </a:solidFill>
        </p:spPr>
        <p:txBody>
          <a:bodyPr vert="horz" lIns="365760" tIns="0" rIns="0" bIns="0" rtlCol="0">
            <a:noAutofit/>
          </a:bodyPr>
          <a:lstStyle>
            <a:lvl1pPr>
              <a:defRPr lang="en-US" dirty="0" smtClean="0"/>
            </a:lvl1pPr>
          </a:lstStyle>
          <a:p>
            <a:pPr marR="0" lvl="0" fontAlgn="auto">
              <a:buSzTx/>
              <a:tabLst/>
            </a:pPr>
            <a:r>
              <a:rPr lang="en-US"/>
              <a:t>Click icon in the center of box to add picture</a:t>
            </a:r>
          </a:p>
        </p:txBody>
      </p:sp>
      <p:sp>
        <p:nvSpPr>
          <p:cNvPr id="4" name="Slide Number Placeholder 3">
            <a:extLst>
              <a:ext uri="{FF2B5EF4-FFF2-40B4-BE49-F238E27FC236}">
                <a16:creationId xmlns:a16="http://schemas.microsoft.com/office/drawing/2014/main" id="{01A1175B-AB55-4201-86CB-865AD2E0E905}"/>
              </a:ext>
            </a:extLst>
          </p:cNvPr>
          <p:cNvSpPr>
            <a:spLocks noGrp="1"/>
          </p:cNvSpPr>
          <p:nvPr>
            <p:ph type="sldNum" sz="quarter" idx="11"/>
          </p:nvPr>
        </p:nvSpPr>
        <p:spPr/>
        <p:txBody>
          <a:bodyPr/>
          <a:lstStyle>
            <a:lvl1pPr>
              <a:defRPr>
                <a:solidFill>
                  <a:schemeClr val="bg1"/>
                </a:solidFill>
              </a:defRPr>
            </a:lvl1pPr>
          </a:lstStyle>
          <a:p>
            <a:fld id="{762E77F0-FB5B-4E8E-9BC9-34F14560A017}" type="slidenum">
              <a:rPr lang="en-US" smtClean="0"/>
              <a:pPr/>
              <a:t>‹#›</a:t>
            </a:fld>
            <a:endParaRPr lang="en-US"/>
          </a:p>
        </p:txBody>
      </p:sp>
      <p:sp>
        <p:nvSpPr>
          <p:cNvPr id="5" name="Title 4">
            <a:extLst>
              <a:ext uri="{FF2B5EF4-FFF2-40B4-BE49-F238E27FC236}">
                <a16:creationId xmlns:a16="http://schemas.microsoft.com/office/drawing/2014/main" id="{F2ACCC36-2E9C-6D4C-BB6B-7A9BA138E936}"/>
              </a:ext>
            </a:extLst>
          </p:cNvPr>
          <p:cNvSpPr>
            <a:spLocks noGrp="1"/>
          </p:cNvSpPr>
          <p:nvPr>
            <p:ph type="title"/>
          </p:nvPr>
        </p:nvSpPr>
        <p:spPr>
          <a:xfrm>
            <a:off x="334496" y="268589"/>
            <a:ext cx="2618254" cy="1531053"/>
          </a:xfrm>
        </p:spPr>
        <p:txBody>
          <a:bodyPr/>
          <a:lstStyle>
            <a:lvl1pPr>
              <a:defRPr/>
            </a:lvl1pPr>
          </a:lstStyle>
          <a:p>
            <a:r>
              <a:rPr lang="en-US"/>
              <a:t>Click to edit Master title style</a:t>
            </a:r>
            <a:endParaRPr lang="en-US" dirty="0"/>
          </a:p>
        </p:txBody>
      </p:sp>
      <p:sp>
        <p:nvSpPr>
          <p:cNvPr id="10" name="Footer Placeholder 2">
            <a:extLst>
              <a:ext uri="{FF2B5EF4-FFF2-40B4-BE49-F238E27FC236}">
                <a16:creationId xmlns:a16="http://schemas.microsoft.com/office/drawing/2014/main" id="{7073E864-1AAE-4F30-B18C-AC7366759B29}"/>
              </a:ext>
            </a:extLst>
          </p:cNvPr>
          <p:cNvSpPr>
            <a:spLocks noGrp="1"/>
          </p:cNvSpPr>
          <p:nvPr>
            <p:ph type="ftr" sz="quarter" idx="10"/>
          </p:nvPr>
        </p:nvSpPr>
        <p:spPr>
          <a:xfrm>
            <a:off x="3238500" y="6500158"/>
            <a:ext cx="2759146" cy="243205"/>
          </a:xfrm>
        </p:spPr>
        <p:txBody>
          <a:bodyPr/>
          <a:lstStyle>
            <a:lvl1pPr>
              <a:defRPr>
                <a:solidFill>
                  <a:schemeClr val="bg1"/>
                </a:solidFill>
              </a:defRPr>
            </a:lvl1pPr>
          </a:lstStyle>
          <a:p>
            <a:endParaRPr lang="en-US" dirty="0"/>
          </a:p>
        </p:txBody>
      </p:sp>
      <p:sp>
        <p:nvSpPr>
          <p:cNvPr id="11" name="Text Placeholder 8">
            <a:extLst>
              <a:ext uri="{FF2B5EF4-FFF2-40B4-BE49-F238E27FC236}">
                <a16:creationId xmlns:a16="http://schemas.microsoft.com/office/drawing/2014/main" id="{08C770D2-29E4-4980-89B5-2CADCAA9838F}"/>
              </a:ext>
            </a:extLst>
          </p:cNvPr>
          <p:cNvSpPr>
            <a:spLocks noGrp="1"/>
          </p:cNvSpPr>
          <p:nvPr>
            <p:ph type="body" sz="quarter" idx="13" hasCustomPrompt="1"/>
          </p:nvPr>
        </p:nvSpPr>
        <p:spPr>
          <a:xfrm>
            <a:off x="344487" y="1843749"/>
            <a:ext cx="2608263" cy="1140245"/>
          </a:xfrm>
        </p:spPr>
        <p:txBody>
          <a:bodyPr lIns="0" tIns="0" rIns="0">
            <a:noAutofit/>
          </a:bodyPr>
          <a:lstStyle>
            <a:lvl1pPr marL="0" indent="0" algn="l" fontAlgn="base">
              <a:lnSpc>
                <a:spcPct val="100000"/>
              </a:lnSpc>
              <a:spcBef>
                <a:spcPts val="0"/>
              </a:spcBef>
              <a:buFont typeface="Arial" panose="020B0604020202020204" pitchFamily="34" charset="0"/>
              <a:buNone/>
              <a:defRPr lang="en-US" sz="1900" kern="1200" dirty="0">
                <a:ln w="3175">
                  <a:noFill/>
                </a:ln>
                <a:solidFill>
                  <a:schemeClr val="tx1"/>
                </a:solidFill>
                <a:latin typeface="+mn-lt"/>
                <a:ea typeface="+mn-ea"/>
                <a:cs typeface="+mn-cs"/>
              </a:defRPr>
            </a:lvl1pPr>
          </a:lstStyle>
          <a:p>
            <a:r>
              <a:rPr lang="en-US" dirty="0"/>
              <a:t>Subtitle or callout if needed, all titles and subtitles are sentence case </a:t>
            </a:r>
          </a:p>
        </p:txBody>
      </p:sp>
      <p:pic>
        <p:nvPicPr>
          <p:cNvPr id="9" name="Picture 8">
            <a:extLst>
              <a:ext uri="{FF2B5EF4-FFF2-40B4-BE49-F238E27FC236}">
                <a16:creationId xmlns:a16="http://schemas.microsoft.com/office/drawing/2014/main" id="{A82C6687-F817-452E-A9E5-14021D46A7D9}"/>
              </a:ext>
            </a:extLst>
          </p:cNvPr>
          <p:cNvPicPr>
            <a:picLocks noChangeAspect="1"/>
          </p:cNvPicPr>
          <p:nvPr userDrawn="1"/>
        </p:nvPicPr>
        <p:blipFill>
          <a:blip r:embed="rId2"/>
          <a:stretch>
            <a:fillRect/>
          </a:stretch>
        </p:blipFill>
        <p:spPr>
          <a:xfrm>
            <a:off x="327905" y="6297282"/>
            <a:ext cx="1483255" cy="461087"/>
          </a:xfrm>
          <a:prstGeom prst="rect">
            <a:avLst/>
          </a:prstGeom>
        </p:spPr>
      </p:pic>
    </p:spTree>
    <p:extLst>
      <p:ext uri="{BB962C8B-B14F-4D97-AF65-F5344CB8AC3E}">
        <p14:creationId xmlns:p14="http://schemas.microsoft.com/office/powerpoint/2010/main" val="386802120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3_Breaker">
    <p:bg>
      <p:bgPr>
        <a:solidFill>
          <a:srgbClr val="EB0000"/>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1C10B13-2F5A-4934-A945-9E34728E01DE}"/>
              </a:ext>
            </a:extLst>
          </p:cNvPr>
          <p:cNvSpPr>
            <a:spLocks noGrp="1"/>
          </p:cNvSpPr>
          <p:nvPr>
            <p:ph type="body" sz="quarter" idx="16" hasCustomPrompt="1"/>
          </p:nvPr>
        </p:nvSpPr>
        <p:spPr>
          <a:xfrm>
            <a:off x="3238500" y="361951"/>
            <a:ext cx="5580063" cy="2242568"/>
          </a:xfrm>
          <a:noFill/>
          <a:ln>
            <a:noFill/>
          </a:ln>
        </p:spPr>
        <p:txBody>
          <a:bodyPr vert="horz" lIns="0" tIns="0" rIns="0" bIns="0" rtlCol="0" anchor="b">
            <a:noAutofit/>
          </a:bodyPr>
          <a:lstStyle>
            <a:lvl1pPr marL="0" indent="0" fontAlgn="base">
              <a:lnSpc>
                <a:spcPct val="100000"/>
              </a:lnSpc>
              <a:spcBef>
                <a:spcPts val="0"/>
              </a:spcBef>
              <a:buNone/>
              <a:defRPr lang="en-US" sz="3800" kern="1200" dirty="0" smtClean="0">
                <a:ln w="3175">
                  <a:noFill/>
                </a:ln>
                <a:solidFill>
                  <a:schemeClr val="bg1"/>
                </a:solidFill>
                <a:latin typeface="+mj-lt"/>
                <a:ea typeface="+mj-ea"/>
                <a:cs typeface="+mj-cs"/>
              </a:defRPr>
            </a:lvl1pPr>
            <a:lvl2pPr marL="114300" indent="0">
              <a:buNone/>
              <a:defRPr lang="en-US" smtClean="0"/>
            </a:lvl2pPr>
            <a:lvl3pPr>
              <a:defRPr lang="en-US" smtClean="0"/>
            </a:lvl3pPr>
            <a:lvl4pPr>
              <a:defRPr lang="en-US" smtClean="0"/>
            </a:lvl4pPr>
            <a:lvl5pPr>
              <a:defRPr lang="en-US"/>
            </a:lvl5pPr>
          </a:lstStyle>
          <a:p>
            <a:r>
              <a:rPr lang="en-US" dirty="0"/>
              <a:t>Breaker slide</a:t>
            </a:r>
          </a:p>
        </p:txBody>
      </p:sp>
      <p:sp>
        <p:nvSpPr>
          <p:cNvPr id="9" name="Text Placeholder 8">
            <a:extLst>
              <a:ext uri="{FF2B5EF4-FFF2-40B4-BE49-F238E27FC236}">
                <a16:creationId xmlns:a16="http://schemas.microsoft.com/office/drawing/2014/main" id="{9330AC38-FC0C-4B0C-8B12-F0EACB4CE126}"/>
              </a:ext>
            </a:extLst>
          </p:cNvPr>
          <p:cNvSpPr>
            <a:spLocks noGrp="1"/>
          </p:cNvSpPr>
          <p:nvPr>
            <p:ph type="body" sz="quarter" idx="18" hasCustomPrompt="1"/>
          </p:nvPr>
        </p:nvSpPr>
        <p:spPr>
          <a:xfrm>
            <a:off x="3255963" y="2677068"/>
            <a:ext cx="5562600" cy="813594"/>
          </a:xfrm>
        </p:spPr>
        <p:txBody>
          <a:bodyPr vert="horz" lIns="0" tIns="0" rIns="0" bIns="0" rtlCol="0" anchor="t">
            <a:noAutofit/>
          </a:bodyPr>
          <a:lstStyle>
            <a:lvl1pPr marL="0" indent="0">
              <a:buNone/>
              <a:defRPr lang="en-US" sz="2000" dirty="0">
                <a:ln>
                  <a:noFill/>
                </a:ln>
                <a:solidFill>
                  <a:schemeClr val="bg1"/>
                </a:solidFill>
              </a:defRPr>
            </a:lvl1pPr>
          </a:lstStyle>
          <a:p>
            <a:pPr lvl="0"/>
            <a:r>
              <a:rPr lang="en-US" dirty="0"/>
              <a:t>All titles/subtitles are sentence case</a:t>
            </a:r>
          </a:p>
        </p:txBody>
      </p:sp>
      <p:grpSp>
        <p:nvGrpSpPr>
          <p:cNvPr id="125" name="Group 124">
            <a:extLst>
              <a:ext uri="{FF2B5EF4-FFF2-40B4-BE49-F238E27FC236}">
                <a16:creationId xmlns:a16="http://schemas.microsoft.com/office/drawing/2014/main" id="{57043624-C5ED-48F9-9ADE-01955852D633}"/>
              </a:ext>
            </a:extLst>
          </p:cNvPr>
          <p:cNvGrpSpPr/>
          <p:nvPr userDrawn="1"/>
        </p:nvGrpSpPr>
        <p:grpSpPr>
          <a:xfrm>
            <a:off x="-55562" y="1292226"/>
            <a:ext cx="2135188" cy="2219325"/>
            <a:chOff x="-55562" y="1292226"/>
            <a:chExt cx="2135188" cy="2219325"/>
          </a:xfrm>
        </p:grpSpPr>
        <p:sp>
          <p:nvSpPr>
            <p:cNvPr id="126" name="Line 19">
              <a:extLst>
                <a:ext uri="{FF2B5EF4-FFF2-40B4-BE49-F238E27FC236}">
                  <a16:creationId xmlns:a16="http://schemas.microsoft.com/office/drawing/2014/main" id="{CDAA4465-A13C-4BA4-A430-41143CF05FF7}"/>
                </a:ext>
              </a:extLst>
            </p:cNvPr>
            <p:cNvSpPr>
              <a:spLocks noChangeShapeType="1"/>
            </p:cNvSpPr>
            <p:nvPr userDrawn="1"/>
          </p:nvSpPr>
          <p:spPr bwMode="auto">
            <a:xfrm flipH="1">
              <a:off x="157163" y="3141663"/>
              <a:ext cx="214313" cy="369888"/>
            </a:xfrm>
            <a:prstGeom prst="line">
              <a:avLst/>
            </a:prstGeom>
            <a:noFill/>
            <a:ln w="31750" cap="flat">
              <a:solidFill>
                <a:srgbClr val="9E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20">
              <a:extLst>
                <a:ext uri="{FF2B5EF4-FFF2-40B4-BE49-F238E27FC236}">
                  <a16:creationId xmlns:a16="http://schemas.microsoft.com/office/drawing/2014/main" id="{700DBC5B-C430-4E35-BF2E-1506FCFBCE28}"/>
                </a:ext>
              </a:extLst>
            </p:cNvPr>
            <p:cNvSpPr>
              <a:spLocks noChangeShapeType="1"/>
            </p:cNvSpPr>
            <p:nvPr userDrawn="1"/>
          </p:nvSpPr>
          <p:spPr bwMode="auto">
            <a:xfrm>
              <a:off x="157163" y="1292226"/>
              <a:ext cx="214313" cy="369888"/>
            </a:xfrm>
            <a:prstGeom prst="line">
              <a:avLst/>
            </a:prstGeom>
            <a:noFill/>
            <a:ln w="31750" cap="flat">
              <a:solidFill>
                <a:srgbClr val="9E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21">
              <a:extLst>
                <a:ext uri="{FF2B5EF4-FFF2-40B4-BE49-F238E27FC236}">
                  <a16:creationId xmlns:a16="http://schemas.microsoft.com/office/drawing/2014/main" id="{3551BFB1-7107-474F-8368-3D13C48B95D2}"/>
                </a:ext>
              </a:extLst>
            </p:cNvPr>
            <p:cNvSpPr>
              <a:spLocks noChangeShapeType="1"/>
            </p:cNvSpPr>
            <p:nvPr userDrawn="1"/>
          </p:nvSpPr>
          <p:spPr bwMode="auto">
            <a:xfrm flipH="1">
              <a:off x="371475" y="2401888"/>
              <a:ext cx="852488" cy="0"/>
            </a:xfrm>
            <a:prstGeom prst="line">
              <a:avLst/>
            </a:prstGeom>
            <a:noFill/>
            <a:ln w="31750" cap="flat">
              <a:solidFill>
                <a:srgbClr val="9E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22">
              <a:extLst>
                <a:ext uri="{FF2B5EF4-FFF2-40B4-BE49-F238E27FC236}">
                  <a16:creationId xmlns:a16="http://schemas.microsoft.com/office/drawing/2014/main" id="{8AFD68F6-1283-49AB-9A5C-29920EDE5B30}"/>
                </a:ext>
              </a:extLst>
            </p:cNvPr>
            <p:cNvSpPr>
              <a:spLocks noChangeShapeType="1"/>
            </p:cNvSpPr>
            <p:nvPr userDrawn="1"/>
          </p:nvSpPr>
          <p:spPr bwMode="auto">
            <a:xfrm flipH="1" flipV="1">
              <a:off x="585788" y="2032001"/>
              <a:ext cx="427038" cy="739775"/>
            </a:xfrm>
            <a:prstGeom prst="line">
              <a:avLst/>
            </a:prstGeom>
            <a:noFill/>
            <a:ln w="31750" cap="flat">
              <a:solidFill>
                <a:srgbClr val="9E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23">
              <a:extLst>
                <a:ext uri="{FF2B5EF4-FFF2-40B4-BE49-F238E27FC236}">
                  <a16:creationId xmlns:a16="http://schemas.microsoft.com/office/drawing/2014/main" id="{ECAF9728-8DEF-45EA-9AFF-7FE9EC3CDB95}"/>
                </a:ext>
              </a:extLst>
            </p:cNvPr>
            <p:cNvSpPr>
              <a:spLocks noChangeShapeType="1"/>
            </p:cNvSpPr>
            <p:nvPr userDrawn="1"/>
          </p:nvSpPr>
          <p:spPr bwMode="auto">
            <a:xfrm>
              <a:off x="1652588" y="2401888"/>
              <a:ext cx="427038" cy="0"/>
            </a:xfrm>
            <a:prstGeom prst="line">
              <a:avLst/>
            </a:prstGeom>
            <a:noFill/>
            <a:ln w="31750" cap="flat">
              <a:solidFill>
                <a:srgbClr val="9E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24">
              <a:extLst>
                <a:ext uri="{FF2B5EF4-FFF2-40B4-BE49-F238E27FC236}">
                  <a16:creationId xmlns:a16="http://schemas.microsoft.com/office/drawing/2014/main" id="{B2D82F8C-3F9F-4178-9D54-64FC4338A650}"/>
                </a:ext>
              </a:extLst>
            </p:cNvPr>
            <p:cNvSpPr>
              <a:spLocks noChangeShapeType="1"/>
            </p:cNvSpPr>
            <p:nvPr userDrawn="1"/>
          </p:nvSpPr>
          <p:spPr bwMode="auto">
            <a:xfrm flipH="1">
              <a:off x="585788" y="2032001"/>
              <a:ext cx="427038" cy="739775"/>
            </a:xfrm>
            <a:prstGeom prst="line">
              <a:avLst/>
            </a:prstGeom>
            <a:noFill/>
            <a:ln w="31750" cap="flat">
              <a:solidFill>
                <a:srgbClr val="9E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25">
              <a:extLst>
                <a:ext uri="{FF2B5EF4-FFF2-40B4-BE49-F238E27FC236}">
                  <a16:creationId xmlns:a16="http://schemas.microsoft.com/office/drawing/2014/main" id="{485BAC16-9A05-483D-B55B-FCB4F59916C0}"/>
                </a:ext>
              </a:extLst>
            </p:cNvPr>
            <p:cNvSpPr>
              <a:spLocks/>
            </p:cNvSpPr>
            <p:nvPr userDrawn="1"/>
          </p:nvSpPr>
          <p:spPr bwMode="auto">
            <a:xfrm>
              <a:off x="157163" y="2771776"/>
              <a:ext cx="642938" cy="369888"/>
            </a:xfrm>
            <a:custGeom>
              <a:avLst/>
              <a:gdLst>
                <a:gd name="T0" fmla="*/ 0 w 405"/>
                <a:gd name="T1" fmla="*/ 0 h 233"/>
                <a:gd name="T2" fmla="*/ 270 w 405"/>
                <a:gd name="T3" fmla="*/ 0 h 233"/>
                <a:gd name="T4" fmla="*/ 270 w 405"/>
                <a:gd name="T5" fmla="*/ 0 h 233"/>
                <a:gd name="T6" fmla="*/ 405 w 405"/>
                <a:gd name="T7" fmla="*/ 233 h 233"/>
              </a:gdLst>
              <a:ahLst/>
              <a:cxnLst>
                <a:cxn ang="0">
                  <a:pos x="T0" y="T1"/>
                </a:cxn>
                <a:cxn ang="0">
                  <a:pos x="T2" y="T3"/>
                </a:cxn>
                <a:cxn ang="0">
                  <a:pos x="T4" y="T5"/>
                </a:cxn>
                <a:cxn ang="0">
                  <a:pos x="T6" y="T7"/>
                </a:cxn>
              </a:cxnLst>
              <a:rect l="0" t="0" r="r" b="b"/>
              <a:pathLst>
                <a:path w="405" h="233">
                  <a:moveTo>
                    <a:pt x="0" y="0"/>
                  </a:moveTo>
                  <a:lnTo>
                    <a:pt x="270" y="0"/>
                  </a:lnTo>
                  <a:lnTo>
                    <a:pt x="270" y="0"/>
                  </a:lnTo>
                  <a:lnTo>
                    <a:pt x="405" y="233"/>
                  </a:lnTo>
                </a:path>
              </a:pathLst>
            </a:custGeom>
            <a:noFill/>
            <a:ln w="31750" cap="flat">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Freeform 26">
              <a:extLst>
                <a:ext uri="{FF2B5EF4-FFF2-40B4-BE49-F238E27FC236}">
                  <a16:creationId xmlns:a16="http://schemas.microsoft.com/office/drawing/2014/main" id="{DD43DF60-C80E-4D9A-9853-EAB389A4E670}"/>
                </a:ext>
              </a:extLst>
            </p:cNvPr>
            <p:cNvSpPr>
              <a:spLocks/>
            </p:cNvSpPr>
            <p:nvPr userDrawn="1"/>
          </p:nvSpPr>
          <p:spPr bwMode="auto">
            <a:xfrm>
              <a:off x="157163" y="1662113"/>
              <a:ext cx="642938" cy="369888"/>
            </a:xfrm>
            <a:custGeom>
              <a:avLst/>
              <a:gdLst>
                <a:gd name="T0" fmla="*/ 405 w 405"/>
                <a:gd name="T1" fmla="*/ 0 h 233"/>
                <a:gd name="T2" fmla="*/ 270 w 405"/>
                <a:gd name="T3" fmla="*/ 233 h 233"/>
                <a:gd name="T4" fmla="*/ 270 w 405"/>
                <a:gd name="T5" fmla="*/ 233 h 233"/>
                <a:gd name="T6" fmla="*/ 0 w 405"/>
                <a:gd name="T7" fmla="*/ 233 h 233"/>
              </a:gdLst>
              <a:ahLst/>
              <a:cxnLst>
                <a:cxn ang="0">
                  <a:pos x="T0" y="T1"/>
                </a:cxn>
                <a:cxn ang="0">
                  <a:pos x="T2" y="T3"/>
                </a:cxn>
                <a:cxn ang="0">
                  <a:pos x="T4" y="T5"/>
                </a:cxn>
                <a:cxn ang="0">
                  <a:pos x="T6" y="T7"/>
                </a:cxn>
              </a:cxnLst>
              <a:rect l="0" t="0" r="r" b="b"/>
              <a:pathLst>
                <a:path w="405" h="233">
                  <a:moveTo>
                    <a:pt x="405" y="0"/>
                  </a:moveTo>
                  <a:lnTo>
                    <a:pt x="270" y="233"/>
                  </a:lnTo>
                  <a:lnTo>
                    <a:pt x="270" y="233"/>
                  </a:lnTo>
                  <a:lnTo>
                    <a:pt x="0" y="233"/>
                  </a:lnTo>
                </a:path>
              </a:pathLst>
            </a:custGeom>
            <a:noFill/>
            <a:ln w="31750" cap="flat">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Freeform 27">
              <a:extLst>
                <a:ext uri="{FF2B5EF4-FFF2-40B4-BE49-F238E27FC236}">
                  <a16:creationId xmlns:a16="http://schemas.microsoft.com/office/drawing/2014/main" id="{73A15C50-597C-4527-AF8E-081B74F427F9}"/>
                </a:ext>
              </a:extLst>
            </p:cNvPr>
            <p:cNvSpPr>
              <a:spLocks/>
            </p:cNvSpPr>
            <p:nvPr userDrawn="1"/>
          </p:nvSpPr>
          <p:spPr bwMode="auto">
            <a:xfrm>
              <a:off x="1223963" y="2032001"/>
              <a:ext cx="214313" cy="739775"/>
            </a:xfrm>
            <a:custGeom>
              <a:avLst/>
              <a:gdLst>
                <a:gd name="T0" fmla="*/ 135 w 135"/>
                <a:gd name="T1" fmla="*/ 0 h 466"/>
                <a:gd name="T2" fmla="*/ 2 w 135"/>
                <a:gd name="T3" fmla="*/ 233 h 466"/>
                <a:gd name="T4" fmla="*/ 0 w 135"/>
                <a:gd name="T5" fmla="*/ 233 h 466"/>
                <a:gd name="T6" fmla="*/ 135 w 135"/>
                <a:gd name="T7" fmla="*/ 466 h 466"/>
              </a:gdLst>
              <a:ahLst/>
              <a:cxnLst>
                <a:cxn ang="0">
                  <a:pos x="T0" y="T1"/>
                </a:cxn>
                <a:cxn ang="0">
                  <a:pos x="T2" y="T3"/>
                </a:cxn>
                <a:cxn ang="0">
                  <a:pos x="T4" y="T5"/>
                </a:cxn>
                <a:cxn ang="0">
                  <a:pos x="T6" y="T7"/>
                </a:cxn>
              </a:cxnLst>
              <a:rect l="0" t="0" r="r" b="b"/>
              <a:pathLst>
                <a:path w="135" h="466">
                  <a:moveTo>
                    <a:pt x="135" y="0"/>
                  </a:moveTo>
                  <a:lnTo>
                    <a:pt x="2" y="233"/>
                  </a:lnTo>
                  <a:lnTo>
                    <a:pt x="0" y="233"/>
                  </a:lnTo>
                  <a:lnTo>
                    <a:pt x="135" y="466"/>
                  </a:lnTo>
                </a:path>
              </a:pathLst>
            </a:custGeom>
            <a:noFill/>
            <a:ln w="31750" cap="flat">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28">
              <a:extLst>
                <a:ext uri="{FF2B5EF4-FFF2-40B4-BE49-F238E27FC236}">
                  <a16:creationId xmlns:a16="http://schemas.microsoft.com/office/drawing/2014/main" id="{1C0BE69A-1318-4883-A12C-3461520D97F0}"/>
                </a:ext>
              </a:extLst>
            </p:cNvPr>
            <p:cNvSpPr>
              <a:spLocks/>
            </p:cNvSpPr>
            <p:nvPr userDrawn="1"/>
          </p:nvSpPr>
          <p:spPr bwMode="auto">
            <a:xfrm>
              <a:off x="157163" y="1662113"/>
              <a:ext cx="1495425" cy="1479550"/>
            </a:xfrm>
            <a:custGeom>
              <a:avLst/>
              <a:gdLst>
                <a:gd name="T0" fmla="*/ 443 w 517"/>
                <a:gd name="T1" fmla="*/ 128 h 512"/>
                <a:gd name="T2" fmla="*/ 296 w 517"/>
                <a:gd name="T3" fmla="*/ 128 h 512"/>
                <a:gd name="T4" fmla="*/ 222 w 517"/>
                <a:gd name="T5" fmla="*/ 0 h 512"/>
                <a:gd name="T6" fmla="*/ 222 w 517"/>
                <a:gd name="T7" fmla="*/ 0 h 512"/>
                <a:gd name="T8" fmla="*/ 74 w 517"/>
                <a:gd name="T9" fmla="*/ 0 h 512"/>
                <a:gd name="T10" fmla="*/ 0 w 517"/>
                <a:gd name="T11" fmla="*/ 128 h 512"/>
                <a:gd name="T12" fmla="*/ 74 w 517"/>
                <a:gd name="T13" fmla="*/ 256 h 512"/>
                <a:gd name="T14" fmla="*/ 0 w 517"/>
                <a:gd name="T15" fmla="*/ 384 h 512"/>
                <a:gd name="T16" fmla="*/ 74 w 517"/>
                <a:gd name="T17" fmla="*/ 512 h 512"/>
                <a:gd name="T18" fmla="*/ 222 w 517"/>
                <a:gd name="T19" fmla="*/ 512 h 512"/>
                <a:gd name="T20" fmla="*/ 222 w 517"/>
                <a:gd name="T21" fmla="*/ 512 h 512"/>
                <a:gd name="T22" fmla="*/ 296 w 517"/>
                <a:gd name="T23" fmla="*/ 384 h 512"/>
                <a:gd name="T24" fmla="*/ 443 w 517"/>
                <a:gd name="T25" fmla="*/ 384 h 512"/>
                <a:gd name="T26" fmla="*/ 443 w 517"/>
                <a:gd name="T27" fmla="*/ 384 h 512"/>
                <a:gd name="T28" fmla="*/ 517 w 517"/>
                <a:gd name="T29" fmla="*/ 256 h 512"/>
                <a:gd name="T30" fmla="*/ 443 w 517"/>
                <a:gd name="T31" fmla="*/ 12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7" h="512">
                  <a:moveTo>
                    <a:pt x="443" y="128"/>
                  </a:moveTo>
                  <a:cubicBezTo>
                    <a:pt x="296" y="128"/>
                    <a:pt x="296" y="128"/>
                    <a:pt x="296" y="128"/>
                  </a:cubicBezTo>
                  <a:cubicBezTo>
                    <a:pt x="222" y="0"/>
                    <a:pt x="222" y="0"/>
                    <a:pt x="222" y="0"/>
                  </a:cubicBezTo>
                  <a:cubicBezTo>
                    <a:pt x="222" y="0"/>
                    <a:pt x="222" y="0"/>
                    <a:pt x="222" y="0"/>
                  </a:cubicBezTo>
                  <a:cubicBezTo>
                    <a:pt x="74" y="0"/>
                    <a:pt x="74" y="0"/>
                    <a:pt x="74" y="0"/>
                  </a:cubicBezTo>
                  <a:cubicBezTo>
                    <a:pt x="74" y="0"/>
                    <a:pt x="0" y="128"/>
                    <a:pt x="0" y="128"/>
                  </a:cubicBezTo>
                  <a:cubicBezTo>
                    <a:pt x="74" y="256"/>
                    <a:pt x="74" y="256"/>
                    <a:pt x="74" y="256"/>
                  </a:cubicBezTo>
                  <a:cubicBezTo>
                    <a:pt x="74" y="256"/>
                    <a:pt x="0" y="384"/>
                    <a:pt x="0" y="384"/>
                  </a:cubicBezTo>
                  <a:cubicBezTo>
                    <a:pt x="74" y="512"/>
                    <a:pt x="74" y="512"/>
                    <a:pt x="74" y="512"/>
                  </a:cubicBezTo>
                  <a:cubicBezTo>
                    <a:pt x="222" y="512"/>
                    <a:pt x="222" y="512"/>
                    <a:pt x="222" y="512"/>
                  </a:cubicBezTo>
                  <a:cubicBezTo>
                    <a:pt x="222" y="512"/>
                    <a:pt x="222" y="512"/>
                    <a:pt x="222" y="512"/>
                  </a:cubicBezTo>
                  <a:cubicBezTo>
                    <a:pt x="296" y="384"/>
                    <a:pt x="296" y="384"/>
                    <a:pt x="296" y="384"/>
                  </a:cubicBezTo>
                  <a:cubicBezTo>
                    <a:pt x="443" y="384"/>
                    <a:pt x="443" y="384"/>
                    <a:pt x="443" y="384"/>
                  </a:cubicBezTo>
                  <a:cubicBezTo>
                    <a:pt x="443" y="384"/>
                    <a:pt x="443" y="384"/>
                    <a:pt x="443" y="384"/>
                  </a:cubicBezTo>
                  <a:cubicBezTo>
                    <a:pt x="517" y="256"/>
                    <a:pt x="517" y="256"/>
                    <a:pt x="517" y="256"/>
                  </a:cubicBezTo>
                  <a:cubicBezTo>
                    <a:pt x="443" y="128"/>
                    <a:pt x="443" y="128"/>
                    <a:pt x="443" y="128"/>
                  </a:cubicBezTo>
                  <a:close/>
                </a:path>
              </a:pathLst>
            </a:custGeom>
            <a:noFill/>
            <a:ln w="31750" cap="flat">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Freeform 29">
              <a:extLst>
                <a:ext uri="{FF2B5EF4-FFF2-40B4-BE49-F238E27FC236}">
                  <a16:creationId xmlns:a16="http://schemas.microsoft.com/office/drawing/2014/main" id="{5156584A-0854-4908-BF37-AFEE0DC93556}"/>
                </a:ext>
              </a:extLst>
            </p:cNvPr>
            <p:cNvSpPr>
              <a:spLocks/>
            </p:cNvSpPr>
            <p:nvPr userDrawn="1"/>
          </p:nvSpPr>
          <p:spPr bwMode="auto">
            <a:xfrm>
              <a:off x="-55562" y="1292226"/>
              <a:ext cx="2135188" cy="2219325"/>
            </a:xfrm>
            <a:custGeom>
              <a:avLst/>
              <a:gdLst>
                <a:gd name="T0" fmla="*/ 539 w 1345"/>
                <a:gd name="T1" fmla="*/ 1165 h 1398"/>
                <a:gd name="T2" fmla="*/ 806 w 1345"/>
                <a:gd name="T3" fmla="*/ 1165 h 1398"/>
                <a:gd name="T4" fmla="*/ 941 w 1345"/>
                <a:gd name="T5" fmla="*/ 932 h 1398"/>
                <a:gd name="T6" fmla="*/ 941 w 1345"/>
                <a:gd name="T7" fmla="*/ 932 h 1398"/>
                <a:gd name="T8" fmla="*/ 1210 w 1345"/>
                <a:gd name="T9" fmla="*/ 932 h 1398"/>
                <a:gd name="T10" fmla="*/ 1345 w 1345"/>
                <a:gd name="T11" fmla="*/ 699 h 1398"/>
                <a:gd name="T12" fmla="*/ 1210 w 1345"/>
                <a:gd name="T13" fmla="*/ 466 h 1398"/>
                <a:gd name="T14" fmla="*/ 941 w 1345"/>
                <a:gd name="T15" fmla="*/ 466 h 1398"/>
                <a:gd name="T16" fmla="*/ 941 w 1345"/>
                <a:gd name="T17" fmla="*/ 466 h 1398"/>
                <a:gd name="T18" fmla="*/ 806 w 1345"/>
                <a:gd name="T19" fmla="*/ 233 h 1398"/>
                <a:gd name="T20" fmla="*/ 539 w 1345"/>
                <a:gd name="T21" fmla="*/ 233 h 1398"/>
                <a:gd name="T22" fmla="*/ 539 w 1345"/>
                <a:gd name="T23" fmla="*/ 233 h 1398"/>
                <a:gd name="T24" fmla="*/ 404 w 1345"/>
                <a:gd name="T25" fmla="*/ 0 h 1398"/>
                <a:gd name="T26" fmla="*/ 134 w 1345"/>
                <a:gd name="T27" fmla="*/ 0 h 1398"/>
                <a:gd name="T28" fmla="*/ 0 w 1345"/>
                <a:gd name="T29" fmla="*/ 233 h 1398"/>
                <a:gd name="T30" fmla="*/ 134 w 1345"/>
                <a:gd name="T31" fmla="*/ 466 h 1398"/>
                <a:gd name="T32" fmla="*/ 134 w 1345"/>
                <a:gd name="T33" fmla="*/ 466 h 1398"/>
                <a:gd name="T34" fmla="*/ 0 w 1345"/>
                <a:gd name="T35" fmla="*/ 699 h 1398"/>
                <a:gd name="T36" fmla="*/ 134 w 1345"/>
                <a:gd name="T37" fmla="*/ 932 h 1398"/>
                <a:gd name="T38" fmla="*/ 134 w 1345"/>
                <a:gd name="T39" fmla="*/ 932 h 1398"/>
                <a:gd name="T40" fmla="*/ 0 w 1345"/>
                <a:gd name="T41" fmla="*/ 1165 h 1398"/>
                <a:gd name="T42" fmla="*/ 134 w 1345"/>
                <a:gd name="T43" fmla="*/ 1398 h 1398"/>
                <a:gd name="T44" fmla="*/ 404 w 1345"/>
                <a:gd name="T45" fmla="*/ 1398 h 1398"/>
                <a:gd name="T46" fmla="*/ 539 w 1345"/>
                <a:gd name="T47" fmla="*/ 1165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45" h="1398">
                  <a:moveTo>
                    <a:pt x="539" y="1165"/>
                  </a:moveTo>
                  <a:lnTo>
                    <a:pt x="806" y="1165"/>
                  </a:lnTo>
                  <a:lnTo>
                    <a:pt x="941" y="932"/>
                  </a:lnTo>
                  <a:lnTo>
                    <a:pt x="941" y="932"/>
                  </a:lnTo>
                  <a:lnTo>
                    <a:pt x="1210" y="932"/>
                  </a:lnTo>
                  <a:lnTo>
                    <a:pt x="1345" y="699"/>
                  </a:lnTo>
                  <a:lnTo>
                    <a:pt x="1210" y="466"/>
                  </a:lnTo>
                  <a:lnTo>
                    <a:pt x="941" y="466"/>
                  </a:lnTo>
                  <a:lnTo>
                    <a:pt x="941" y="466"/>
                  </a:lnTo>
                  <a:lnTo>
                    <a:pt x="806" y="233"/>
                  </a:lnTo>
                  <a:lnTo>
                    <a:pt x="539" y="233"/>
                  </a:lnTo>
                  <a:lnTo>
                    <a:pt x="539" y="233"/>
                  </a:lnTo>
                  <a:lnTo>
                    <a:pt x="404" y="0"/>
                  </a:lnTo>
                  <a:lnTo>
                    <a:pt x="134" y="0"/>
                  </a:lnTo>
                  <a:lnTo>
                    <a:pt x="0" y="233"/>
                  </a:lnTo>
                  <a:lnTo>
                    <a:pt x="134" y="466"/>
                  </a:lnTo>
                  <a:lnTo>
                    <a:pt x="134" y="466"/>
                  </a:lnTo>
                  <a:lnTo>
                    <a:pt x="0" y="699"/>
                  </a:lnTo>
                  <a:lnTo>
                    <a:pt x="134" y="932"/>
                  </a:lnTo>
                  <a:lnTo>
                    <a:pt x="134" y="932"/>
                  </a:lnTo>
                  <a:lnTo>
                    <a:pt x="0" y="1165"/>
                  </a:lnTo>
                  <a:lnTo>
                    <a:pt x="134" y="1398"/>
                  </a:lnTo>
                  <a:lnTo>
                    <a:pt x="404" y="1398"/>
                  </a:lnTo>
                  <a:lnTo>
                    <a:pt x="539" y="1165"/>
                  </a:lnTo>
                </a:path>
              </a:pathLst>
            </a:custGeom>
            <a:noFill/>
            <a:ln w="31750" cap="flat">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8" name="Freeform 5">
            <a:extLst>
              <a:ext uri="{FF2B5EF4-FFF2-40B4-BE49-F238E27FC236}">
                <a16:creationId xmlns:a16="http://schemas.microsoft.com/office/drawing/2014/main" id="{B64693C3-8BAA-4883-B826-957F98CB33E2}"/>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 name="Group 16">
            <a:extLst>
              <a:ext uri="{FF2B5EF4-FFF2-40B4-BE49-F238E27FC236}">
                <a16:creationId xmlns:a16="http://schemas.microsoft.com/office/drawing/2014/main" id="{4A423A29-1AF4-4385-8873-B13821B4CFE7}"/>
              </a:ext>
            </a:extLst>
          </p:cNvPr>
          <p:cNvGrpSpPr/>
          <p:nvPr userDrawn="1"/>
        </p:nvGrpSpPr>
        <p:grpSpPr>
          <a:xfrm>
            <a:off x="10241279" y="5808617"/>
            <a:ext cx="1455289" cy="742043"/>
            <a:chOff x="6551613" y="3198813"/>
            <a:chExt cx="5856287" cy="2986087"/>
          </a:xfrm>
          <a:solidFill>
            <a:schemeClr val="bg1"/>
          </a:solidFill>
        </p:grpSpPr>
        <p:sp>
          <p:nvSpPr>
            <p:cNvPr id="19" name="Freeform 5">
              <a:extLst>
                <a:ext uri="{FF2B5EF4-FFF2-40B4-BE49-F238E27FC236}">
                  <a16:creationId xmlns:a16="http://schemas.microsoft.com/office/drawing/2014/main" id="{A456280B-202D-467C-B5DB-B2C988AE1ACB}"/>
                </a:ext>
              </a:extLst>
            </p:cNvPr>
            <p:cNvSpPr>
              <a:spLocks/>
            </p:cNvSpPr>
            <p:nvPr/>
          </p:nvSpPr>
          <p:spPr bwMode="auto">
            <a:xfrm>
              <a:off x="6559550" y="3346450"/>
              <a:ext cx="822325" cy="1155700"/>
            </a:xfrm>
            <a:custGeom>
              <a:avLst/>
              <a:gdLst>
                <a:gd name="T0" fmla="*/ 209 w 218"/>
                <a:gd name="T1" fmla="*/ 36 h 306"/>
                <a:gd name="T2" fmla="*/ 181 w 218"/>
                <a:gd name="T3" fmla="*/ 68 h 306"/>
                <a:gd name="T4" fmla="*/ 115 w 218"/>
                <a:gd name="T5" fmla="*/ 42 h 306"/>
                <a:gd name="T6" fmla="*/ 70 w 218"/>
                <a:gd name="T7" fmla="*/ 77 h 306"/>
                <a:gd name="T8" fmla="*/ 130 w 218"/>
                <a:gd name="T9" fmla="*/ 123 h 306"/>
                <a:gd name="T10" fmla="*/ 218 w 218"/>
                <a:gd name="T11" fmla="*/ 216 h 306"/>
                <a:gd name="T12" fmla="*/ 106 w 218"/>
                <a:gd name="T13" fmla="*/ 306 h 306"/>
                <a:gd name="T14" fmla="*/ 0 w 218"/>
                <a:gd name="T15" fmla="*/ 266 h 306"/>
                <a:gd name="T16" fmla="*/ 29 w 218"/>
                <a:gd name="T17" fmla="*/ 233 h 306"/>
                <a:gd name="T18" fmla="*/ 105 w 218"/>
                <a:gd name="T19" fmla="*/ 263 h 306"/>
                <a:gd name="T20" fmla="*/ 159 w 218"/>
                <a:gd name="T21" fmla="*/ 219 h 306"/>
                <a:gd name="T22" fmla="*/ 101 w 218"/>
                <a:gd name="T23" fmla="*/ 169 h 306"/>
                <a:gd name="T24" fmla="*/ 12 w 218"/>
                <a:gd name="T25" fmla="*/ 81 h 306"/>
                <a:gd name="T26" fmla="*/ 112 w 218"/>
                <a:gd name="T27" fmla="*/ 0 h 306"/>
                <a:gd name="T28" fmla="*/ 209 w 218"/>
                <a:gd name="T29" fmla="*/ 3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8" h="306">
                  <a:moveTo>
                    <a:pt x="209" y="36"/>
                  </a:moveTo>
                  <a:cubicBezTo>
                    <a:pt x="181" y="68"/>
                    <a:pt x="181" y="68"/>
                    <a:pt x="181" y="68"/>
                  </a:cubicBezTo>
                  <a:cubicBezTo>
                    <a:pt x="160" y="50"/>
                    <a:pt x="140" y="42"/>
                    <a:pt x="115" y="42"/>
                  </a:cubicBezTo>
                  <a:cubicBezTo>
                    <a:pt x="89" y="42"/>
                    <a:pt x="70" y="54"/>
                    <a:pt x="70" y="77"/>
                  </a:cubicBezTo>
                  <a:cubicBezTo>
                    <a:pt x="70" y="99"/>
                    <a:pt x="81" y="108"/>
                    <a:pt x="130" y="123"/>
                  </a:cubicBezTo>
                  <a:cubicBezTo>
                    <a:pt x="182" y="139"/>
                    <a:pt x="218" y="161"/>
                    <a:pt x="218" y="216"/>
                  </a:cubicBezTo>
                  <a:cubicBezTo>
                    <a:pt x="218" y="269"/>
                    <a:pt x="176" y="306"/>
                    <a:pt x="106" y="306"/>
                  </a:cubicBezTo>
                  <a:cubicBezTo>
                    <a:pt x="59" y="306"/>
                    <a:pt x="24" y="290"/>
                    <a:pt x="0" y="266"/>
                  </a:cubicBezTo>
                  <a:cubicBezTo>
                    <a:pt x="29" y="233"/>
                    <a:pt x="29" y="233"/>
                    <a:pt x="29" y="233"/>
                  </a:cubicBezTo>
                  <a:cubicBezTo>
                    <a:pt x="51" y="252"/>
                    <a:pt x="74" y="263"/>
                    <a:pt x="105" y="263"/>
                  </a:cubicBezTo>
                  <a:cubicBezTo>
                    <a:pt x="136" y="263"/>
                    <a:pt x="159" y="248"/>
                    <a:pt x="159" y="219"/>
                  </a:cubicBezTo>
                  <a:cubicBezTo>
                    <a:pt x="159" y="194"/>
                    <a:pt x="147" y="183"/>
                    <a:pt x="101" y="169"/>
                  </a:cubicBezTo>
                  <a:cubicBezTo>
                    <a:pt x="39" y="150"/>
                    <a:pt x="12" y="125"/>
                    <a:pt x="12" y="81"/>
                  </a:cubicBezTo>
                  <a:cubicBezTo>
                    <a:pt x="12" y="32"/>
                    <a:pt x="54" y="0"/>
                    <a:pt x="112" y="0"/>
                  </a:cubicBezTo>
                  <a:cubicBezTo>
                    <a:pt x="155" y="0"/>
                    <a:pt x="184" y="12"/>
                    <a:pt x="209"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CE47C109-5A71-4BB6-81AE-3530E18B1272}"/>
                </a:ext>
              </a:extLst>
            </p:cNvPr>
            <p:cNvSpPr>
              <a:spLocks noEditPoints="1"/>
            </p:cNvSpPr>
            <p:nvPr/>
          </p:nvSpPr>
          <p:spPr bwMode="auto">
            <a:xfrm>
              <a:off x="7456488" y="3603625"/>
              <a:ext cx="800100" cy="898525"/>
            </a:xfrm>
            <a:custGeom>
              <a:avLst/>
              <a:gdLst>
                <a:gd name="T0" fmla="*/ 212 w 212"/>
                <a:gd name="T1" fmla="*/ 119 h 238"/>
                <a:gd name="T2" fmla="*/ 106 w 212"/>
                <a:gd name="T3" fmla="*/ 238 h 238"/>
                <a:gd name="T4" fmla="*/ 0 w 212"/>
                <a:gd name="T5" fmla="*/ 119 h 238"/>
                <a:gd name="T6" fmla="*/ 106 w 212"/>
                <a:gd name="T7" fmla="*/ 0 h 238"/>
                <a:gd name="T8" fmla="*/ 212 w 212"/>
                <a:gd name="T9" fmla="*/ 119 h 238"/>
                <a:gd name="T10" fmla="*/ 57 w 212"/>
                <a:gd name="T11" fmla="*/ 119 h 238"/>
                <a:gd name="T12" fmla="*/ 106 w 212"/>
                <a:gd name="T13" fmla="*/ 197 h 238"/>
                <a:gd name="T14" fmla="*/ 154 w 212"/>
                <a:gd name="T15" fmla="*/ 119 h 238"/>
                <a:gd name="T16" fmla="*/ 106 w 212"/>
                <a:gd name="T17" fmla="*/ 42 h 238"/>
                <a:gd name="T18" fmla="*/ 57 w 212"/>
                <a:gd name="T19"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38">
                  <a:moveTo>
                    <a:pt x="212" y="119"/>
                  </a:moveTo>
                  <a:cubicBezTo>
                    <a:pt x="212" y="190"/>
                    <a:pt x="172" y="238"/>
                    <a:pt x="106" y="238"/>
                  </a:cubicBezTo>
                  <a:cubicBezTo>
                    <a:pt x="40" y="238"/>
                    <a:pt x="0" y="193"/>
                    <a:pt x="0" y="119"/>
                  </a:cubicBezTo>
                  <a:cubicBezTo>
                    <a:pt x="0" y="48"/>
                    <a:pt x="40" y="0"/>
                    <a:pt x="106" y="0"/>
                  </a:cubicBezTo>
                  <a:cubicBezTo>
                    <a:pt x="173" y="0"/>
                    <a:pt x="212" y="46"/>
                    <a:pt x="212" y="119"/>
                  </a:cubicBezTo>
                  <a:moveTo>
                    <a:pt x="57" y="119"/>
                  </a:moveTo>
                  <a:cubicBezTo>
                    <a:pt x="57" y="173"/>
                    <a:pt x="74" y="197"/>
                    <a:pt x="106" y="197"/>
                  </a:cubicBezTo>
                  <a:cubicBezTo>
                    <a:pt x="138" y="197"/>
                    <a:pt x="154" y="173"/>
                    <a:pt x="154" y="119"/>
                  </a:cubicBezTo>
                  <a:cubicBezTo>
                    <a:pt x="154" y="66"/>
                    <a:pt x="138" y="42"/>
                    <a:pt x="106" y="42"/>
                  </a:cubicBezTo>
                  <a:cubicBezTo>
                    <a:pt x="74" y="42"/>
                    <a:pt x="57" y="66"/>
                    <a:pt x="57" y="1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29F620DB-7384-421A-95A8-0D5A9F49FD50}"/>
                </a:ext>
              </a:extLst>
            </p:cNvPr>
            <p:cNvSpPr>
              <a:spLocks/>
            </p:cNvSpPr>
            <p:nvPr/>
          </p:nvSpPr>
          <p:spPr bwMode="auto">
            <a:xfrm>
              <a:off x="8369300" y="3267075"/>
              <a:ext cx="342900" cy="1235075"/>
            </a:xfrm>
            <a:custGeom>
              <a:avLst/>
              <a:gdLst>
                <a:gd name="T0" fmla="*/ 0 w 91"/>
                <a:gd name="T1" fmla="*/ 269 h 327"/>
                <a:gd name="T2" fmla="*/ 0 w 91"/>
                <a:gd name="T3" fmla="*/ 6 h 327"/>
                <a:gd name="T4" fmla="*/ 54 w 91"/>
                <a:gd name="T5" fmla="*/ 0 h 327"/>
                <a:gd name="T6" fmla="*/ 54 w 91"/>
                <a:gd name="T7" fmla="*/ 268 h 327"/>
                <a:gd name="T8" fmla="*/ 67 w 91"/>
                <a:gd name="T9" fmla="*/ 283 h 327"/>
                <a:gd name="T10" fmla="*/ 80 w 91"/>
                <a:gd name="T11" fmla="*/ 281 h 327"/>
                <a:gd name="T12" fmla="*/ 91 w 91"/>
                <a:gd name="T13" fmla="*/ 320 h 327"/>
                <a:gd name="T14" fmla="*/ 55 w 91"/>
                <a:gd name="T15" fmla="*/ 327 h 327"/>
                <a:gd name="T16" fmla="*/ 0 w 91"/>
                <a:gd name="T17" fmla="*/ 269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327">
                  <a:moveTo>
                    <a:pt x="0" y="269"/>
                  </a:moveTo>
                  <a:cubicBezTo>
                    <a:pt x="0" y="6"/>
                    <a:pt x="0" y="6"/>
                    <a:pt x="0" y="6"/>
                  </a:cubicBezTo>
                  <a:cubicBezTo>
                    <a:pt x="54" y="0"/>
                    <a:pt x="54" y="0"/>
                    <a:pt x="54" y="0"/>
                  </a:cubicBezTo>
                  <a:cubicBezTo>
                    <a:pt x="54" y="268"/>
                    <a:pt x="54" y="268"/>
                    <a:pt x="54" y="268"/>
                  </a:cubicBezTo>
                  <a:cubicBezTo>
                    <a:pt x="54" y="278"/>
                    <a:pt x="58" y="283"/>
                    <a:pt x="67" y="283"/>
                  </a:cubicBezTo>
                  <a:cubicBezTo>
                    <a:pt x="72" y="283"/>
                    <a:pt x="76" y="283"/>
                    <a:pt x="80" y="281"/>
                  </a:cubicBezTo>
                  <a:cubicBezTo>
                    <a:pt x="91" y="320"/>
                    <a:pt x="91" y="320"/>
                    <a:pt x="91" y="320"/>
                  </a:cubicBezTo>
                  <a:cubicBezTo>
                    <a:pt x="82" y="324"/>
                    <a:pt x="69" y="327"/>
                    <a:pt x="55" y="327"/>
                  </a:cubicBezTo>
                  <a:cubicBezTo>
                    <a:pt x="20" y="327"/>
                    <a:pt x="0" y="306"/>
                    <a:pt x="0" y="26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9A1CB4F4-0FF4-4810-A541-A26C109E636F}"/>
                </a:ext>
              </a:extLst>
            </p:cNvPr>
            <p:cNvSpPr>
              <a:spLocks/>
            </p:cNvSpPr>
            <p:nvPr/>
          </p:nvSpPr>
          <p:spPr bwMode="auto">
            <a:xfrm>
              <a:off x="8640763" y="3630613"/>
              <a:ext cx="803275" cy="849312"/>
            </a:xfrm>
            <a:custGeom>
              <a:avLst/>
              <a:gdLst>
                <a:gd name="T0" fmla="*/ 330 w 506"/>
                <a:gd name="T1" fmla="*/ 535 h 535"/>
                <a:gd name="T2" fmla="*/ 176 w 506"/>
                <a:gd name="T3" fmla="*/ 535 h 535"/>
                <a:gd name="T4" fmla="*/ 0 w 506"/>
                <a:gd name="T5" fmla="*/ 0 h 535"/>
                <a:gd name="T6" fmla="*/ 140 w 506"/>
                <a:gd name="T7" fmla="*/ 0 h 535"/>
                <a:gd name="T8" fmla="*/ 254 w 506"/>
                <a:gd name="T9" fmla="*/ 430 h 535"/>
                <a:gd name="T10" fmla="*/ 371 w 506"/>
                <a:gd name="T11" fmla="*/ 0 h 535"/>
                <a:gd name="T12" fmla="*/ 506 w 506"/>
                <a:gd name="T13" fmla="*/ 0 h 535"/>
                <a:gd name="T14" fmla="*/ 330 w 506"/>
                <a:gd name="T15" fmla="*/ 535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6" h="535">
                  <a:moveTo>
                    <a:pt x="330" y="535"/>
                  </a:moveTo>
                  <a:lnTo>
                    <a:pt x="176" y="535"/>
                  </a:lnTo>
                  <a:lnTo>
                    <a:pt x="0" y="0"/>
                  </a:lnTo>
                  <a:lnTo>
                    <a:pt x="140" y="0"/>
                  </a:lnTo>
                  <a:lnTo>
                    <a:pt x="254" y="430"/>
                  </a:lnTo>
                  <a:lnTo>
                    <a:pt x="371" y="0"/>
                  </a:lnTo>
                  <a:lnTo>
                    <a:pt x="506" y="0"/>
                  </a:lnTo>
                  <a:lnTo>
                    <a:pt x="330" y="5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EFE5775E-A422-4F16-9078-6D9AF9CDB89A}"/>
                </a:ext>
              </a:extLst>
            </p:cNvPr>
            <p:cNvSpPr>
              <a:spLocks noEditPoints="1"/>
            </p:cNvSpPr>
            <p:nvPr/>
          </p:nvSpPr>
          <p:spPr bwMode="auto">
            <a:xfrm>
              <a:off x="9471025" y="3198813"/>
              <a:ext cx="255587" cy="1281112"/>
            </a:xfrm>
            <a:custGeom>
              <a:avLst/>
              <a:gdLst>
                <a:gd name="T0" fmla="*/ 68 w 68"/>
                <a:gd name="T1" fmla="*/ 33 h 339"/>
                <a:gd name="T2" fmla="*/ 34 w 68"/>
                <a:gd name="T3" fmla="*/ 66 h 339"/>
                <a:gd name="T4" fmla="*/ 0 w 68"/>
                <a:gd name="T5" fmla="*/ 33 h 339"/>
                <a:gd name="T6" fmla="*/ 34 w 68"/>
                <a:gd name="T7" fmla="*/ 0 h 339"/>
                <a:gd name="T8" fmla="*/ 68 w 68"/>
                <a:gd name="T9" fmla="*/ 33 h 339"/>
                <a:gd name="T10" fmla="*/ 62 w 68"/>
                <a:gd name="T11" fmla="*/ 339 h 339"/>
                <a:gd name="T12" fmla="*/ 7 w 68"/>
                <a:gd name="T13" fmla="*/ 339 h 339"/>
                <a:gd name="T14" fmla="*/ 7 w 68"/>
                <a:gd name="T15" fmla="*/ 114 h 339"/>
                <a:gd name="T16" fmla="*/ 62 w 68"/>
                <a:gd name="T17" fmla="*/ 114 h 339"/>
                <a:gd name="T18" fmla="*/ 62 w 68"/>
                <a:gd name="T19"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339">
                  <a:moveTo>
                    <a:pt x="68" y="33"/>
                  </a:moveTo>
                  <a:cubicBezTo>
                    <a:pt x="68" y="51"/>
                    <a:pt x="54" y="66"/>
                    <a:pt x="34" y="66"/>
                  </a:cubicBezTo>
                  <a:cubicBezTo>
                    <a:pt x="14" y="66"/>
                    <a:pt x="0" y="51"/>
                    <a:pt x="0" y="33"/>
                  </a:cubicBezTo>
                  <a:cubicBezTo>
                    <a:pt x="0" y="14"/>
                    <a:pt x="14" y="0"/>
                    <a:pt x="34" y="0"/>
                  </a:cubicBezTo>
                  <a:cubicBezTo>
                    <a:pt x="54" y="0"/>
                    <a:pt x="68" y="14"/>
                    <a:pt x="68" y="33"/>
                  </a:cubicBezTo>
                  <a:moveTo>
                    <a:pt x="62" y="339"/>
                  </a:moveTo>
                  <a:cubicBezTo>
                    <a:pt x="7" y="339"/>
                    <a:pt x="7" y="339"/>
                    <a:pt x="7" y="339"/>
                  </a:cubicBezTo>
                  <a:cubicBezTo>
                    <a:pt x="7" y="114"/>
                    <a:pt x="7" y="114"/>
                    <a:pt x="7" y="114"/>
                  </a:cubicBezTo>
                  <a:cubicBezTo>
                    <a:pt x="62" y="114"/>
                    <a:pt x="62" y="114"/>
                    <a:pt x="62" y="114"/>
                  </a:cubicBezTo>
                  <a:lnTo>
                    <a:pt x="62" y="3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
              <a:extLst>
                <a:ext uri="{FF2B5EF4-FFF2-40B4-BE49-F238E27FC236}">
                  <a16:creationId xmlns:a16="http://schemas.microsoft.com/office/drawing/2014/main" id="{3769A019-261A-4BD2-833D-8A9C2AA3E03C}"/>
                </a:ext>
              </a:extLst>
            </p:cNvPr>
            <p:cNvSpPr>
              <a:spLocks/>
            </p:cNvSpPr>
            <p:nvPr/>
          </p:nvSpPr>
          <p:spPr bwMode="auto">
            <a:xfrm>
              <a:off x="9877425" y="3603625"/>
              <a:ext cx="693737" cy="876300"/>
            </a:xfrm>
            <a:custGeom>
              <a:avLst/>
              <a:gdLst>
                <a:gd name="T0" fmla="*/ 184 w 184"/>
                <a:gd name="T1" fmla="*/ 69 h 232"/>
                <a:gd name="T2" fmla="*/ 184 w 184"/>
                <a:gd name="T3" fmla="*/ 232 h 232"/>
                <a:gd name="T4" fmla="*/ 129 w 184"/>
                <a:gd name="T5" fmla="*/ 232 h 232"/>
                <a:gd name="T6" fmla="*/ 129 w 184"/>
                <a:gd name="T7" fmla="*/ 77 h 232"/>
                <a:gd name="T8" fmla="*/ 102 w 184"/>
                <a:gd name="T9" fmla="*/ 41 h 232"/>
                <a:gd name="T10" fmla="*/ 54 w 184"/>
                <a:gd name="T11" fmla="*/ 75 h 232"/>
                <a:gd name="T12" fmla="*/ 54 w 184"/>
                <a:gd name="T13" fmla="*/ 232 h 232"/>
                <a:gd name="T14" fmla="*/ 0 w 184"/>
                <a:gd name="T15" fmla="*/ 232 h 232"/>
                <a:gd name="T16" fmla="*/ 0 w 184"/>
                <a:gd name="T17" fmla="*/ 7 h 232"/>
                <a:gd name="T18" fmla="*/ 47 w 184"/>
                <a:gd name="T19" fmla="*/ 7 h 232"/>
                <a:gd name="T20" fmla="*/ 51 w 184"/>
                <a:gd name="T21" fmla="*/ 36 h 232"/>
                <a:gd name="T22" fmla="*/ 120 w 184"/>
                <a:gd name="T23" fmla="*/ 0 h 232"/>
                <a:gd name="T24" fmla="*/ 184 w 184"/>
                <a:gd name="T25" fmla="*/ 6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32">
                  <a:moveTo>
                    <a:pt x="184" y="69"/>
                  </a:moveTo>
                  <a:cubicBezTo>
                    <a:pt x="184" y="232"/>
                    <a:pt x="184" y="232"/>
                    <a:pt x="184" y="232"/>
                  </a:cubicBezTo>
                  <a:cubicBezTo>
                    <a:pt x="129" y="232"/>
                    <a:pt x="129" y="232"/>
                    <a:pt x="129" y="232"/>
                  </a:cubicBezTo>
                  <a:cubicBezTo>
                    <a:pt x="129" y="77"/>
                    <a:pt x="129" y="77"/>
                    <a:pt x="129" y="77"/>
                  </a:cubicBezTo>
                  <a:cubicBezTo>
                    <a:pt x="129" y="49"/>
                    <a:pt x="119" y="41"/>
                    <a:pt x="102" y="41"/>
                  </a:cubicBezTo>
                  <a:cubicBezTo>
                    <a:pt x="82" y="41"/>
                    <a:pt x="68" y="54"/>
                    <a:pt x="54" y="75"/>
                  </a:cubicBezTo>
                  <a:cubicBezTo>
                    <a:pt x="54" y="232"/>
                    <a:pt x="54" y="232"/>
                    <a:pt x="54" y="232"/>
                  </a:cubicBezTo>
                  <a:cubicBezTo>
                    <a:pt x="0" y="232"/>
                    <a:pt x="0" y="232"/>
                    <a:pt x="0" y="232"/>
                  </a:cubicBezTo>
                  <a:cubicBezTo>
                    <a:pt x="0" y="7"/>
                    <a:pt x="0" y="7"/>
                    <a:pt x="0" y="7"/>
                  </a:cubicBezTo>
                  <a:cubicBezTo>
                    <a:pt x="47" y="7"/>
                    <a:pt x="47" y="7"/>
                    <a:pt x="47" y="7"/>
                  </a:cubicBezTo>
                  <a:cubicBezTo>
                    <a:pt x="51" y="36"/>
                    <a:pt x="51" y="36"/>
                    <a:pt x="51" y="36"/>
                  </a:cubicBezTo>
                  <a:cubicBezTo>
                    <a:pt x="69" y="14"/>
                    <a:pt x="91" y="0"/>
                    <a:pt x="120" y="0"/>
                  </a:cubicBezTo>
                  <a:cubicBezTo>
                    <a:pt x="160" y="0"/>
                    <a:pt x="184" y="26"/>
                    <a:pt x="184" y="6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CB530E28-ADC0-4EAE-8FDE-7F18A1A915E5}"/>
                </a:ext>
              </a:extLst>
            </p:cNvPr>
            <p:cNvSpPr>
              <a:spLocks noEditPoints="1"/>
            </p:cNvSpPr>
            <p:nvPr/>
          </p:nvSpPr>
          <p:spPr bwMode="auto">
            <a:xfrm>
              <a:off x="10628313" y="3509963"/>
              <a:ext cx="836612" cy="1322387"/>
            </a:xfrm>
            <a:custGeom>
              <a:avLst/>
              <a:gdLst>
                <a:gd name="T0" fmla="*/ 222 w 222"/>
                <a:gd name="T1" fmla="*/ 44 h 350"/>
                <a:gd name="T2" fmla="*/ 156 w 222"/>
                <a:gd name="T3" fmla="*/ 51 h 350"/>
                <a:gd name="T4" fmla="*/ 197 w 222"/>
                <a:gd name="T5" fmla="*/ 109 h 350"/>
                <a:gd name="T6" fmla="*/ 107 w 222"/>
                <a:gd name="T7" fmla="*/ 185 h 350"/>
                <a:gd name="T8" fmla="*/ 80 w 222"/>
                <a:gd name="T9" fmla="*/ 182 h 350"/>
                <a:gd name="T10" fmla="*/ 71 w 222"/>
                <a:gd name="T11" fmla="*/ 198 h 350"/>
                <a:gd name="T12" fmla="*/ 98 w 222"/>
                <a:gd name="T13" fmla="*/ 214 h 350"/>
                <a:gd name="T14" fmla="*/ 132 w 222"/>
                <a:gd name="T15" fmla="*/ 214 h 350"/>
                <a:gd name="T16" fmla="*/ 214 w 222"/>
                <a:gd name="T17" fmla="*/ 278 h 350"/>
                <a:gd name="T18" fmla="*/ 102 w 222"/>
                <a:gd name="T19" fmla="*/ 350 h 350"/>
                <a:gd name="T20" fmla="*/ 0 w 222"/>
                <a:gd name="T21" fmla="*/ 279 h 350"/>
                <a:gd name="T22" fmla="*/ 48 w 222"/>
                <a:gd name="T23" fmla="*/ 279 h 350"/>
                <a:gd name="T24" fmla="*/ 103 w 222"/>
                <a:gd name="T25" fmla="*/ 311 h 350"/>
                <a:gd name="T26" fmla="*/ 159 w 222"/>
                <a:gd name="T27" fmla="*/ 281 h 350"/>
                <a:gd name="T28" fmla="*/ 121 w 222"/>
                <a:gd name="T29" fmla="*/ 255 h 350"/>
                <a:gd name="T30" fmla="*/ 87 w 222"/>
                <a:gd name="T31" fmla="*/ 255 h 350"/>
                <a:gd name="T32" fmla="*/ 23 w 222"/>
                <a:gd name="T33" fmla="*/ 211 h 350"/>
                <a:gd name="T34" fmla="*/ 49 w 222"/>
                <a:gd name="T35" fmla="*/ 170 h 350"/>
                <a:gd name="T36" fmla="*/ 10 w 222"/>
                <a:gd name="T37" fmla="*/ 106 h 350"/>
                <a:gd name="T38" fmla="*/ 103 w 222"/>
                <a:gd name="T39" fmla="*/ 25 h 350"/>
                <a:gd name="T40" fmla="*/ 208 w 222"/>
                <a:gd name="T41" fmla="*/ 0 h 350"/>
                <a:gd name="T42" fmla="*/ 222 w 222"/>
                <a:gd name="T43" fmla="*/ 44 h 350"/>
                <a:gd name="T44" fmla="*/ 65 w 222"/>
                <a:gd name="T45" fmla="*/ 105 h 350"/>
                <a:gd name="T46" fmla="*/ 105 w 222"/>
                <a:gd name="T47" fmla="*/ 150 h 350"/>
                <a:gd name="T48" fmla="*/ 145 w 222"/>
                <a:gd name="T49" fmla="*/ 105 h 350"/>
                <a:gd name="T50" fmla="*/ 104 w 222"/>
                <a:gd name="T51" fmla="*/ 62 h 350"/>
                <a:gd name="T52" fmla="*/ 65 w 222"/>
                <a:gd name="T53" fmla="*/ 105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2" h="350">
                  <a:moveTo>
                    <a:pt x="222" y="44"/>
                  </a:moveTo>
                  <a:cubicBezTo>
                    <a:pt x="205" y="50"/>
                    <a:pt x="183" y="51"/>
                    <a:pt x="156" y="51"/>
                  </a:cubicBezTo>
                  <a:cubicBezTo>
                    <a:pt x="184" y="64"/>
                    <a:pt x="197" y="81"/>
                    <a:pt x="197" y="109"/>
                  </a:cubicBezTo>
                  <a:cubicBezTo>
                    <a:pt x="197" y="153"/>
                    <a:pt x="163" y="185"/>
                    <a:pt x="107" y="185"/>
                  </a:cubicBezTo>
                  <a:cubicBezTo>
                    <a:pt x="97" y="185"/>
                    <a:pt x="88" y="184"/>
                    <a:pt x="80" y="182"/>
                  </a:cubicBezTo>
                  <a:cubicBezTo>
                    <a:pt x="74" y="185"/>
                    <a:pt x="71" y="191"/>
                    <a:pt x="71" y="198"/>
                  </a:cubicBezTo>
                  <a:cubicBezTo>
                    <a:pt x="71" y="206"/>
                    <a:pt x="75" y="214"/>
                    <a:pt x="98" y="214"/>
                  </a:cubicBezTo>
                  <a:cubicBezTo>
                    <a:pt x="132" y="214"/>
                    <a:pt x="132" y="214"/>
                    <a:pt x="132" y="214"/>
                  </a:cubicBezTo>
                  <a:cubicBezTo>
                    <a:pt x="182" y="214"/>
                    <a:pt x="214" y="241"/>
                    <a:pt x="214" y="278"/>
                  </a:cubicBezTo>
                  <a:cubicBezTo>
                    <a:pt x="214" y="323"/>
                    <a:pt x="176" y="350"/>
                    <a:pt x="102" y="350"/>
                  </a:cubicBezTo>
                  <a:cubicBezTo>
                    <a:pt x="22" y="350"/>
                    <a:pt x="0" y="324"/>
                    <a:pt x="0" y="279"/>
                  </a:cubicBezTo>
                  <a:cubicBezTo>
                    <a:pt x="48" y="279"/>
                    <a:pt x="48" y="279"/>
                    <a:pt x="48" y="279"/>
                  </a:cubicBezTo>
                  <a:cubicBezTo>
                    <a:pt x="48" y="301"/>
                    <a:pt x="58" y="311"/>
                    <a:pt x="103" y="311"/>
                  </a:cubicBezTo>
                  <a:cubicBezTo>
                    <a:pt x="147" y="311"/>
                    <a:pt x="159" y="299"/>
                    <a:pt x="159" y="281"/>
                  </a:cubicBezTo>
                  <a:cubicBezTo>
                    <a:pt x="159" y="265"/>
                    <a:pt x="146" y="255"/>
                    <a:pt x="121" y="255"/>
                  </a:cubicBezTo>
                  <a:cubicBezTo>
                    <a:pt x="87" y="255"/>
                    <a:pt x="87" y="255"/>
                    <a:pt x="87" y="255"/>
                  </a:cubicBezTo>
                  <a:cubicBezTo>
                    <a:pt x="42" y="255"/>
                    <a:pt x="23" y="235"/>
                    <a:pt x="23" y="211"/>
                  </a:cubicBezTo>
                  <a:cubicBezTo>
                    <a:pt x="23" y="196"/>
                    <a:pt x="33" y="180"/>
                    <a:pt x="49" y="170"/>
                  </a:cubicBezTo>
                  <a:cubicBezTo>
                    <a:pt x="22" y="155"/>
                    <a:pt x="10" y="135"/>
                    <a:pt x="10" y="106"/>
                  </a:cubicBezTo>
                  <a:cubicBezTo>
                    <a:pt x="10" y="57"/>
                    <a:pt x="48" y="25"/>
                    <a:pt x="103" y="25"/>
                  </a:cubicBezTo>
                  <a:cubicBezTo>
                    <a:pt x="156" y="27"/>
                    <a:pt x="181" y="15"/>
                    <a:pt x="208" y="0"/>
                  </a:cubicBezTo>
                  <a:lnTo>
                    <a:pt x="222" y="44"/>
                  </a:lnTo>
                  <a:close/>
                  <a:moveTo>
                    <a:pt x="65" y="105"/>
                  </a:moveTo>
                  <a:cubicBezTo>
                    <a:pt x="65" y="133"/>
                    <a:pt x="79" y="150"/>
                    <a:pt x="105" y="150"/>
                  </a:cubicBezTo>
                  <a:cubicBezTo>
                    <a:pt x="131" y="150"/>
                    <a:pt x="145" y="133"/>
                    <a:pt x="145" y="105"/>
                  </a:cubicBezTo>
                  <a:cubicBezTo>
                    <a:pt x="145" y="76"/>
                    <a:pt x="131" y="62"/>
                    <a:pt x="104" y="62"/>
                  </a:cubicBezTo>
                  <a:cubicBezTo>
                    <a:pt x="79" y="62"/>
                    <a:pt x="65" y="79"/>
                    <a:pt x="65" y="10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a:extLst>
                <a:ext uri="{FF2B5EF4-FFF2-40B4-BE49-F238E27FC236}">
                  <a16:creationId xmlns:a16="http://schemas.microsoft.com/office/drawing/2014/main" id="{18FD99E4-FBD8-44C2-A732-E345E7356489}"/>
                </a:ext>
              </a:extLst>
            </p:cNvPr>
            <p:cNvSpPr>
              <a:spLocks/>
            </p:cNvSpPr>
            <p:nvPr/>
          </p:nvSpPr>
          <p:spPr bwMode="auto">
            <a:xfrm>
              <a:off x="6551613" y="4722813"/>
              <a:ext cx="822325" cy="1109662"/>
            </a:xfrm>
            <a:custGeom>
              <a:avLst/>
              <a:gdLst>
                <a:gd name="T0" fmla="*/ 504 w 518"/>
                <a:gd name="T1" fmla="*/ 107 h 699"/>
                <a:gd name="T2" fmla="*/ 323 w 518"/>
                <a:gd name="T3" fmla="*/ 107 h 699"/>
                <a:gd name="T4" fmla="*/ 323 w 518"/>
                <a:gd name="T5" fmla="*/ 699 h 699"/>
                <a:gd name="T6" fmla="*/ 188 w 518"/>
                <a:gd name="T7" fmla="*/ 699 h 699"/>
                <a:gd name="T8" fmla="*/ 188 w 518"/>
                <a:gd name="T9" fmla="*/ 107 h 699"/>
                <a:gd name="T10" fmla="*/ 0 w 518"/>
                <a:gd name="T11" fmla="*/ 107 h 699"/>
                <a:gd name="T12" fmla="*/ 0 w 518"/>
                <a:gd name="T13" fmla="*/ 0 h 699"/>
                <a:gd name="T14" fmla="*/ 518 w 518"/>
                <a:gd name="T15" fmla="*/ 0 h 699"/>
                <a:gd name="T16" fmla="*/ 504 w 518"/>
                <a:gd name="T17" fmla="*/ 10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8" h="699">
                  <a:moveTo>
                    <a:pt x="504" y="107"/>
                  </a:moveTo>
                  <a:lnTo>
                    <a:pt x="323" y="107"/>
                  </a:lnTo>
                  <a:lnTo>
                    <a:pt x="323" y="699"/>
                  </a:lnTo>
                  <a:lnTo>
                    <a:pt x="188" y="699"/>
                  </a:lnTo>
                  <a:lnTo>
                    <a:pt x="188" y="107"/>
                  </a:lnTo>
                  <a:lnTo>
                    <a:pt x="0" y="107"/>
                  </a:lnTo>
                  <a:lnTo>
                    <a:pt x="0" y="0"/>
                  </a:lnTo>
                  <a:lnTo>
                    <a:pt x="518" y="0"/>
                  </a:lnTo>
                  <a:lnTo>
                    <a:pt x="504"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a:extLst>
                <a:ext uri="{FF2B5EF4-FFF2-40B4-BE49-F238E27FC236}">
                  <a16:creationId xmlns:a16="http://schemas.microsoft.com/office/drawing/2014/main" id="{BA8A43E1-5496-4394-8B16-E070D43926B5}"/>
                </a:ext>
              </a:extLst>
            </p:cNvPr>
            <p:cNvSpPr>
              <a:spLocks noEditPoints="1"/>
            </p:cNvSpPr>
            <p:nvPr/>
          </p:nvSpPr>
          <p:spPr bwMode="auto">
            <a:xfrm>
              <a:off x="7227888" y="4959350"/>
              <a:ext cx="798512" cy="896937"/>
            </a:xfrm>
            <a:custGeom>
              <a:avLst/>
              <a:gdLst>
                <a:gd name="T0" fmla="*/ 212 w 212"/>
                <a:gd name="T1" fmla="*/ 118 h 237"/>
                <a:gd name="T2" fmla="*/ 106 w 212"/>
                <a:gd name="T3" fmla="*/ 237 h 237"/>
                <a:gd name="T4" fmla="*/ 0 w 212"/>
                <a:gd name="T5" fmla="*/ 118 h 237"/>
                <a:gd name="T6" fmla="*/ 106 w 212"/>
                <a:gd name="T7" fmla="*/ 0 h 237"/>
                <a:gd name="T8" fmla="*/ 212 w 212"/>
                <a:gd name="T9" fmla="*/ 118 h 237"/>
                <a:gd name="T10" fmla="*/ 57 w 212"/>
                <a:gd name="T11" fmla="*/ 118 h 237"/>
                <a:gd name="T12" fmla="*/ 106 w 212"/>
                <a:gd name="T13" fmla="*/ 196 h 237"/>
                <a:gd name="T14" fmla="*/ 154 w 212"/>
                <a:gd name="T15" fmla="*/ 118 h 237"/>
                <a:gd name="T16" fmla="*/ 106 w 212"/>
                <a:gd name="T17" fmla="*/ 41 h 237"/>
                <a:gd name="T18" fmla="*/ 57 w 212"/>
                <a:gd name="T19" fmla="*/ 11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37">
                  <a:moveTo>
                    <a:pt x="212" y="118"/>
                  </a:moveTo>
                  <a:cubicBezTo>
                    <a:pt x="212" y="189"/>
                    <a:pt x="172" y="237"/>
                    <a:pt x="106" y="237"/>
                  </a:cubicBezTo>
                  <a:cubicBezTo>
                    <a:pt x="39" y="237"/>
                    <a:pt x="0" y="192"/>
                    <a:pt x="0" y="118"/>
                  </a:cubicBezTo>
                  <a:cubicBezTo>
                    <a:pt x="0" y="48"/>
                    <a:pt x="39" y="0"/>
                    <a:pt x="106" y="0"/>
                  </a:cubicBezTo>
                  <a:cubicBezTo>
                    <a:pt x="172" y="0"/>
                    <a:pt x="212" y="45"/>
                    <a:pt x="212" y="118"/>
                  </a:cubicBezTo>
                  <a:moveTo>
                    <a:pt x="57" y="118"/>
                  </a:moveTo>
                  <a:cubicBezTo>
                    <a:pt x="57" y="172"/>
                    <a:pt x="74" y="196"/>
                    <a:pt x="106" y="196"/>
                  </a:cubicBezTo>
                  <a:cubicBezTo>
                    <a:pt x="138" y="196"/>
                    <a:pt x="154" y="172"/>
                    <a:pt x="154" y="118"/>
                  </a:cubicBezTo>
                  <a:cubicBezTo>
                    <a:pt x="154" y="65"/>
                    <a:pt x="138" y="41"/>
                    <a:pt x="106" y="41"/>
                  </a:cubicBezTo>
                  <a:cubicBezTo>
                    <a:pt x="74" y="41"/>
                    <a:pt x="57" y="65"/>
                    <a:pt x="57" y="1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4">
              <a:extLst>
                <a:ext uri="{FF2B5EF4-FFF2-40B4-BE49-F238E27FC236}">
                  <a16:creationId xmlns:a16="http://schemas.microsoft.com/office/drawing/2014/main" id="{376D7B15-E268-4C27-99FE-E0842C117975}"/>
                </a:ext>
              </a:extLst>
            </p:cNvPr>
            <p:cNvSpPr>
              <a:spLocks noEditPoints="1"/>
            </p:cNvSpPr>
            <p:nvPr/>
          </p:nvSpPr>
          <p:spPr bwMode="auto">
            <a:xfrm>
              <a:off x="8048625" y="4865688"/>
              <a:ext cx="838200" cy="1319212"/>
            </a:xfrm>
            <a:custGeom>
              <a:avLst/>
              <a:gdLst>
                <a:gd name="T0" fmla="*/ 222 w 222"/>
                <a:gd name="T1" fmla="*/ 43 h 349"/>
                <a:gd name="T2" fmla="*/ 157 w 222"/>
                <a:gd name="T3" fmla="*/ 51 h 349"/>
                <a:gd name="T4" fmla="*/ 197 w 222"/>
                <a:gd name="T5" fmla="*/ 109 h 349"/>
                <a:gd name="T6" fmla="*/ 107 w 222"/>
                <a:gd name="T7" fmla="*/ 184 h 349"/>
                <a:gd name="T8" fmla="*/ 80 w 222"/>
                <a:gd name="T9" fmla="*/ 181 h 349"/>
                <a:gd name="T10" fmla="*/ 71 w 222"/>
                <a:gd name="T11" fmla="*/ 197 h 349"/>
                <a:gd name="T12" fmla="*/ 98 w 222"/>
                <a:gd name="T13" fmla="*/ 213 h 349"/>
                <a:gd name="T14" fmla="*/ 132 w 222"/>
                <a:gd name="T15" fmla="*/ 213 h 349"/>
                <a:gd name="T16" fmla="*/ 214 w 222"/>
                <a:gd name="T17" fmla="*/ 277 h 349"/>
                <a:gd name="T18" fmla="*/ 102 w 222"/>
                <a:gd name="T19" fmla="*/ 349 h 349"/>
                <a:gd name="T20" fmla="*/ 0 w 222"/>
                <a:gd name="T21" fmla="*/ 278 h 349"/>
                <a:gd name="T22" fmla="*/ 48 w 222"/>
                <a:gd name="T23" fmla="*/ 278 h 349"/>
                <a:gd name="T24" fmla="*/ 103 w 222"/>
                <a:gd name="T25" fmla="*/ 311 h 349"/>
                <a:gd name="T26" fmla="*/ 159 w 222"/>
                <a:gd name="T27" fmla="*/ 281 h 349"/>
                <a:gd name="T28" fmla="*/ 121 w 222"/>
                <a:gd name="T29" fmla="*/ 254 h 349"/>
                <a:gd name="T30" fmla="*/ 87 w 222"/>
                <a:gd name="T31" fmla="*/ 254 h 349"/>
                <a:gd name="T32" fmla="*/ 23 w 222"/>
                <a:gd name="T33" fmla="*/ 211 h 349"/>
                <a:gd name="T34" fmla="*/ 49 w 222"/>
                <a:gd name="T35" fmla="*/ 169 h 349"/>
                <a:gd name="T36" fmla="*/ 10 w 222"/>
                <a:gd name="T37" fmla="*/ 106 h 349"/>
                <a:gd name="T38" fmla="*/ 103 w 222"/>
                <a:gd name="T39" fmla="*/ 25 h 349"/>
                <a:gd name="T40" fmla="*/ 208 w 222"/>
                <a:gd name="T41" fmla="*/ 0 h 349"/>
                <a:gd name="T42" fmla="*/ 222 w 222"/>
                <a:gd name="T43" fmla="*/ 43 h 349"/>
                <a:gd name="T44" fmla="*/ 65 w 222"/>
                <a:gd name="T45" fmla="*/ 105 h 349"/>
                <a:gd name="T46" fmla="*/ 105 w 222"/>
                <a:gd name="T47" fmla="*/ 149 h 349"/>
                <a:gd name="T48" fmla="*/ 145 w 222"/>
                <a:gd name="T49" fmla="*/ 104 h 349"/>
                <a:gd name="T50" fmla="*/ 104 w 222"/>
                <a:gd name="T51" fmla="*/ 62 h 349"/>
                <a:gd name="T52" fmla="*/ 65 w 222"/>
                <a:gd name="T53" fmla="*/ 105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2" h="349">
                  <a:moveTo>
                    <a:pt x="222" y="43"/>
                  </a:moveTo>
                  <a:cubicBezTo>
                    <a:pt x="205" y="49"/>
                    <a:pt x="183" y="51"/>
                    <a:pt x="157" y="51"/>
                  </a:cubicBezTo>
                  <a:cubicBezTo>
                    <a:pt x="184" y="63"/>
                    <a:pt x="197" y="80"/>
                    <a:pt x="197" y="109"/>
                  </a:cubicBezTo>
                  <a:cubicBezTo>
                    <a:pt x="197" y="152"/>
                    <a:pt x="163" y="184"/>
                    <a:pt x="107" y="184"/>
                  </a:cubicBezTo>
                  <a:cubicBezTo>
                    <a:pt x="97" y="184"/>
                    <a:pt x="88" y="183"/>
                    <a:pt x="80" y="181"/>
                  </a:cubicBezTo>
                  <a:cubicBezTo>
                    <a:pt x="74" y="185"/>
                    <a:pt x="71" y="191"/>
                    <a:pt x="71" y="197"/>
                  </a:cubicBezTo>
                  <a:cubicBezTo>
                    <a:pt x="71" y="205"/>
                    <a:pt x="75" y="213"/>
                    <a:pt x="98" y="213"/>
                  </a:cubicBezTo>
                  <a:cubicBezTo>
                    <a:pt x="132" y="213"/>
                    <a:pt x="132" y="213"/>
                    <a:pt x="132" y="213"/>
                  </a:cubicBezTo>
                  <a:cubicBezTo>
                    <a:pt x="182" y="213"/>
                    <a:pt x="214" y="240"/>
                    <a:pt x="214" y="277"/>
                  </a:cubicBezTo>
                  <a:cubicBezTo>
                    <a:pt x="214" y="322"/>
                    <a:pt x="176" y="349"/>
                    <a:pt x="102" y="349"/>
                  </a:cubicBezTo>
                  <a:cubicBezTo>
                    <a:pt x="22" y="349"/>
                    <a:pt x="0" y="323"/>
                    <a:pt x="0" y="278"/>
                  </a:cubicBezTo>
                  <a:cubicBezTo>
                    <a:pt x="48" y="278"/>
                    <a:pt x="48" y="278"/>
                    <a:pt x="48" y="278"/>
                  </a:cubicBezTo>
                  <a:cubicBezTo>
                    <a:pt x="48" y="301"/>
                    <a:pt x="58" y="311"/>
                    <a:pt x="103" y="311"/>
                  </a:cubicBezTo>
                  <a:cubicBezTo>
                    <a:pt x="147" y="311"/>
                    <a:pt x="159" y="299"/>
                    <a:pt x="159" y="281"/>
                  </a:cubicBezTo>
                  <a:cubicBezTo>
                    <a:pt x="159" y="264"/>
                    <a:pt x="146" y="254"/>
                    <a:pt x="121" y="254"/>
                  </a:cubicBezTo>
                  <a:cubicBezTo>
                    <a:pt x="87" y="254"/>
                    <a:pt x="87" y="254"/>
                    <a:pt x="87" y="254"/>
                  </a:cubicBezTo>
                  <a:cubicBezTo>
                    <a:pt x="42" y="254"/>
                    <a:pt x="23" y="234"/>
                    <a:pt x="23" y="211"/>
                  </a:cubicBezTo>
                  <a:cubicBezTo>
                    <a:pt x="23" y="195"/>
                    <a:pt x="33" y="179"/>
                    <a:pt x="49" y="169"/>
                  </a:cubicBezTo>
                  <a:cubicBezTo>
                    <a:pt x="22" y="154"/>
                    <a:pt x="10" y="134"/>
                    <a:pt x="10" y="106"/>
                  </a:cubicBezTo>
                  <a:cubicBezTo>
                    <a:pt x="10" y="57"/>
                    <a:pt x="48" y="25"/>
                    <a:pt x="103" y="25"/>
                  </a:cubicBezTo>
                  <a:cubicBezTo>
                    <a:pt x="156" y="26"/>
                    <a:pt x="181" y="14"/>
                    <a:pt x="208" y="0"/>
                  </a:cubicBezTo>
                  <a:lnTo>
                    <a:pt x="222" y="43"/>
                  </a:lnTo>
                  <a:close/>
                  <a:moveTo>
                    <a:pt x="65" y="105"/>
                  </a:moveTo>
                  <a:cubicBezTo>
                    <a:pt x="65" y="132"/>
                    <a:pt x="80" y="149"/>
                    <a:pt x="105" y="149"/>
                  </a:cubicBezTo>
                  <a:cubicBezTo>
                    <a:pt x="131" y="149"/>
                    <a:pt x="145" y="133"/>
                    <a:pt x="145" y="104"/>
                  </a:cubicBezTo>
                  <a:cubicBezTo>
                    <a:pt x="145" y="76"/>
                    <a:pt x="131" y="62"/>
                    <a:pt x="104" y="62"/>
                  </a:cubicBezTo>
                  <a:cubicBezTo>
                    <a:pt x="79" y="62"/>
                    <a:pt x="65" y="79"/>
                    <a:pt x="65" y="10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5">
              <a:extLst>
                <a:ext uri="{FF2B5EF4-FFF2-40B4-BE49-F238E27FC236}">
                  <a16:creationId xmlns:a16="http://schemas.microsoft.com/office/drawing/2014/main" id="{7AE51CF6-CB4D-481D-BE15-A5C2B1CDCF03}"/>
                </a:ext>
              </a:extLst>
            </p:cNvPr>
            <p:cNvSpPr>
              <a:spLocks noEditPoints="1"/>
            </p:cNvSpPr>
            <p:nvPr/>
          </p:nvSpPr>
          <p:spPr bwMode="auto">
            <a:xfrm>
              <a:off x="8851900" y="4959350"/>
              <a:ext cx="750887" cy="896937"/>
            </a:xfrm>
            <a:custGeom>
              <a:avLst/>
              <a:gdLst>
                <a:gd name="T0" fmla="*/ 197 w 199"/>
                <a:gd name="T1" fmla="*/ 135 h 237"/>
                <a:gd name="T2" fmla="*/ 56 w 199"/>
                <a:gd name="T3" fmla="*/ 135 h 237"/>
                <a:gd name="T4" fmla="*/ 112 w 199"/>
                <a:gd name="T5" fmla="*/ 196 h 237"/>
                <a:gd name="T6" fmla="*/ 168 w 199"/>
                <a:gd name="T7" fmla="*/ 176 h 237"/>
                <a:gd name="T8" fmla="*/ 190 w 199"/>
                <a:gd name="T9" fmla="*/ 207 h 237"/>
                <a:gd name="T10" fmla="*/ 107 w 199"/>
                <a:gd name="T11" fmla="*/ 237 h 237"/>
                <a:gd name="T12" fmla="*/ 0 w 199"/>
                <a:gd name="T13" fmla="*/ 120 h 237"/>
                <a:gd name="T14" fmla="*/ 100 w 199"/>
                <a:gd name="T15" fmla="*/ 0 h 237"/>
                <a:gd name="T16" fmla="*/ 199 w 199"/>
                <a:gd name="T17" fmla="*/ 113 h 237"/>
                <a:gd name="T18" fmla="*/ 197 w 199"/>
                <a:gd name="T19" fmla="*/ 135 h 237"/>
                <a:gd name="T20" fmla="*/ 145 w 199"/>
                <a:gd name="T21" fmla="*/ 98 h 237"/>
                <a:gd name="T22" fmla="*/ 101 w 199"/>
                <a:gd name="T23" fmla="*/ 38 h 237"/>
                <a:gd name="T24" fmla="*/ 56 w 199"/>
                <a:gd name="T25" fmla="*/ 100 h 237"/>
                <a:gd name="T26" fmla="*/ 145 w 199"/>
                <a:gd name="T27" fmla="*/ 100 h 237"/>
                <a:gd name="T28" fmla="*/ 145 w 199"/>
                <a:gd name="T29" fmla="*/ 9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237">
                  <a:moveTo>
                    <a:pt x="197" y="135"/>
                  </a:moveTo>
                  <a:cubicBezTo>
                    <a:pt x="56" y="135"/>
                    <a:pt x="56" y="135"/>
                    <a:pt x="56" y="135"/>
                  </a:cubicBezTo>
                  <a:cubicBezTo>
                    <a:pt x="60" y="181"/>
                    <a:pt x="82" y="196"/>
                    <a:pt x="112" y="196"/>
                  </a:cubicBezTo>
                  <a:cubicBezTo>
                    <a:pt x="132" y="196"/>
                    <a:pt x="148" y="190"/>
                    <a:pt x="168" y="176"/>
                  </a:cubicBezTo>
                  <a:cubicBezTo>
                    <a:pt x="190" y="207"/>
                    <a:pt x="190" y="207"/>
                    <a:pt x="190" y="207"/>
                  </a:cubicBezTo>
                  <a:cubicBezTo>
                    <a:pt x="168" y="225"/>
                    <a:pt x="141" y="237"/>
                    <a:pt x="107" y="237"/>
                  </a:cubicBezTo>
                  <a:cubicBezTo>
                    <a:pt x="37" y="237"/>
                    <a:pt x="0" y="191"/>
                    <a:pt x="0" y="120"/>
                  </a:cubicBezTo>
                  <a:cubicBezTo>
                    <a:pt x="0" y="52"/>
                    <a:pt x="36" y="0"/>
                    <a:pt x="100" y="0"/>
                  </a:cubicBezTo>
                  <a:cubicBezTo>
                    <a:pt x="163" y="0"/>
                    <a:pt x="199" y="42"/>
                    <a:pt x="199" y="113"/>
                  </a:cubicBezTo>
                  <a:cubicBezTo>
                    <a:pt x="199" y="121"/>
                    <a:pt x="198" y="129"/>
                    <a:pt x="197" y="135"/>
                  </a:cubicBezTo>
                  <a:moveTo>
                    <a:pt x="145" y="98"/>
                  </a:moveTo>
                  <a:cubicBezTo>
                    <a:pt x="145" y="61"/>
                    <a:pt x="132" y="38"/>
                    <a:pt x="101" y="38"/>
                  </a:cubicBezTo>
                  <a:cubicBezTo>
                    <a:pt x="75" y="38"/>
                    <a:pt x="59" y="55"/>
                    <a:pt x="56" y="100"/>
                  </a:cubicBezTo>
                  <a:cubicBezTo>
                    <a:pt x="145" y="100"/>
                    <a:pt x="145" y="100"/>
                    <a:pt x="145" y="100"/>
                  </a:cubicBezTo>
                  <a:lnTo>
                    <a:pt x="145"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3B201AF5-0B1E-4879-ABAB-C98680D843A1}"/>
                </a:ext>
              </a:extLst>
            </p:cNvPr>
            <p:cNvSpPr>
              <a:spLocks/>
            </p:cNvSpPr>
            <p:nvPr/>
          </p:nvSpPr>
          <p:spPr bwMode="auto">
            <a:xfrm>
              <a:off x="9598025" y="4770438"/>
              <a:ext cx="600075" cy="1085850"/>
            </a:xfrm>
            <a:custGeom>
              <a:avLst/>
              <a:gdLst>
                <a:gd name="T0" fmla="*/ 159 w 159"/>
                <a:gd name="T1" fmla="*/ 270 h 287"/>
                <a:gd name="T2" fmla="*/ 103 w 159"/>
                <a:gd name="T3" fmla="*/ 287 h 287"/>
                <a:gd name="T4" fmla="*/ 35 w 159"/>
                <a:gd name="T5" fmla="*/ 214 h 287"/>
                <a:gd name="T6" fmla="*/ 35 w 159"/>
                <a:gd name="T7" fmla="*/ 95 h 287"/>
                <a:gd name="T8" fmla="*/ 0 w 159"/>
                <a:gd name="T9" fmla="*/ 95 h 287"/>
                <a:gd name="T10" fmla="*/ 0 w 159"/>
                <a:gd name="T11" fmla="*/ 56 h 287"/>
                <a:gd name="T12" fmla="*/ 35 w 159"/>
                <a:gd name="T13" fmla="*/ 56 h 287"/>
                <a:gd name="T14" fmla="*/ 35 w 159"/>
                <a:gd name="T15" fmla="*/ 6 h 287"/>
                <a:gd name="T16" fmla="*/ 90 w 159"/>
                <a:gd name="T17" fmla="*/ 0 h 287"/>
                <a:gd name="T18" fmla="*/ 90 w 159"/>
                <a:gd name="T19" fmla="*/ 56 h 287"/>
                <a:gd name="T20" fmla="*/ 142 w 159"/>
                <a:gd name="T21" fmla="*/ 56 h 287"/>
                <a:gd name="T22" fmla="*/ 136 w 159"/>
                <a:gd name="T23" fmla="*/ 95 h 287"/>
                <a:gd name="T24" fmla="*/ 90 w 159"/>
                <a:gd name="T25" fmla="*/ 95 h 287"/>
                <a:gd name="T26" fmla="*/ 90 w 159"/>
                <a:gd name="T27" fmla="*/ 213 h 287"/>
                <a:gd name="T28" fmla="*/ 113 w 159"/>
                <a:gd name="T29" fmla="*/ 244 h 287"/>
                <a:gd name="T30" fmla="*/ 140 w 159"/>
                <a:gd name="T31" fmla="*/ 236 h 287"/>
                <a:gd name="T32" fmla="*/ 159 w 159"/>
                <a:gd name="T33" fmla="*/ 27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9" h="287">
                  <a:moveTo>
                    <a:pt x="159" y="270"/>
                  </a:moveTo>
                  <a:cubicBezTo>
                    <a:pt x="143" y="282"/>
                    <a:pt x="123" y="287"/>
                    <a:pt x="103" y="287"/>
                  </a:cubicBezTo>
                  <a:cubicBezTo>
                    <a:pt x="59" y="287"/>
                    <a:pt x="35" y="262"/>
                    <a:pt x="35" y="214"/>
                  </a:cubicBezTo>
                  <a:cubicBezTo>
                    <a:pt x="35" y="95"/>
                    <a:pt x="35" y="95"/>
                    <a:pt x="35" y="95"/>
                  </a:cubicBezTo>
                  <a:cubicBezTo>
                    <a:pt x="0" y="95"/>
                    <a:pt x="0" y="95"/>
                    <a:pt x="0" y="95"/>
                  </a:cubicBezTo>
                  <a:cubicBezTo>
                    <a:pt x="0" y="56"/>
                    <a:pt x="0" y="56"/>
                    <a:pt x="0" y="56"/>
                  </a:cubicBezTo>
                  <a:cubicBezTo>
                    <a:pt x="35" y="56"/>
                    <a:pt x="35" y="56"/>
                    <a:pt x="35" y="56"/>
                  </a:cubicBezTo>
                  <a:cubicBezTo>
                    <a:pt x="35" y="6"/>
                    <a:pt x="35" y="6"/>
                    <a:pt x="35" y="6"/>
                  </a:cubicBezTo>
                  <a:cubicBezTo>
                    <a:pt x="90" y="0"/>
                    <a:pt x="90" y="0"/>
                    <a:pt x="90" y="0"/>
                  </a:cubicBezTo>
                  <a:cubicBezTo>
                    <a:pt x="90" y="56"/>
                    <a:pt x="90" y="56"/>
                    <a:pt x="90" y="56"/>
                  </a:cubicBezTo>
                  <a:cubicBezTo>
                    <a:pt x="142" y="56"/>
                    <a:pt x="142" y="56"/>
                    <a:pt x="142" y="56"/>
                  </a:cubicBezTo>
                  <a:cubicBezTo>
                    <a:pt x="136" y="95"/>
                    <a:pt x="136" y="95"/>
                    <a:pt x="136" y="95"/>
                  </a:cubicBezTo>
                  <a:cubicBezTo>
                    <a:pt x="90" y="95"/>
                    <a:pt x="90" y="95"/>
                    <a:pt x="90" y="95"/>
                  </a:cubicBezTo>
                  <a:cubicBezTo>
                    <a:pt x="90" y="213"/>
                    <a:pt x="90" y="213"/>
                    <a:pt x="90" y="213"/>
                  </a:cubicBezTo>
                  <a:cubicBezTo>
                    <a:pt x="90" y="235"/>
                    <a:pt x="97" y="244"/>
                    <a:pt x="113" y="244"/>
                  </a:cubicBezTo>
                  <a:cubicBezTo>
                    <a:pt x="122" y="244"/>
                    <a:pt x="130" y="241"/>
                    <a:pt x="140" y="236"/>
                  </a:cubicBezTo>
                  <a:lnTo>
                    <a:pt x="159"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7">
              <a:extLst>
                <a:ext uri="{FF2B5EF4-FFF2-40B4-BE49-F238E27FC236}">
                  <a16:creationId xmlns:a16="http://schemas.microsoft.com/office/drawing/2014/main" id="{D5F4692F-0C46-43F0-87E5-FF04037D2D5F}"/>
                </a:ext>
              </a:extLst>
            </p:cNvPr>
            <p:cNvSpPr>
              <a:spLocks/>
            </p:cNvSpPr>
            <p:nvPr/>
          </p:nvSpPr>
          <p:spPr bwMode="auto">
            <a:xfrm>
              <a:off x="10244138" y="4624388"/>
              <a:ext cx="693737" cy="1208087"/>
            </a:xfrm>
            <a:custGeom>
              <a:avLst/>
              <a:gdLst>
                <a:gd name="T0" fmla="*/ 184 w 184"/>
                <a:gd name="T1" fmla="*/ 157 h 320"/>
                <a:gd name="T2" fmla="*/ 184 w 184"/>
                <a:gd name="T3" fmla="*/ 320 h 320"/>
                <a:gd name="T4" fmla="*/ 129 w 184"/>
                <a:gd name="T5" fmla="*/ 320 h 320"/>
                <a:gd name="T6" fmla="*/ 129 w 184"/>
                <a:gd name="T7" fmla="*/ 166 h 320"/>
                <a:gd name="T8" fmla="*/ 102 w 184"/>
                <a:gd name="T9" fmla="*/ 130 h 320"/>
                <a:gd name="T10" fmla="*/ 54 w 184"/>
                <a:gd name="T11" fmla="*/ 163 h 320"/>
                <a:gd name="T12" fmla="*/ 54 w 184"/>
                <a:gd name="T13" fmla="*/ 320 h 320"/>
                <a:gd name="T14" fmla="*/ 0 w 184"/>
                <a:gd name="T15" fmla="*/ 320 h 320"/>
                <a:gd name="T16" fmla="*/ 0 w 184"/>
                <a:gd name="T17" fmla="*/ 5 h 320"/>
                <a:gd name="T18" fmla="*/ 54 w 184"/>
                <a:gd name="T19" fmla="*/ 0 h 320"/>
                <a:gd name="T20" fmla="*/ 54 w 184"/>
                <a:gd name="T21" fmla="*/ 122 h 320"/>
                <a:gd name="T22" fmla="*/ 120 w 184"/>
                <a:gd name="T23" fmla="*/ 89 h 320"/>
                <a:gd name="T24" fmla="*/ 184 w 184"/>
                <a:gd name="T25" fmla="*/ 15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320">
                  <a:moveTo>
                    <a:pt x="184" y="157"/>
                  </a:moveTo>
                  <a:cubicBezTo>
                    <a:pt x="184" y="320"/>
                    <a:pt x="184" y="320"/>
                    <a:pt x="184" y="320"/>
                  </a:cubicBezTo>
                  <a:cubicBezTo>
                    <a:pt x="129" y="320"/>
                    <a:pt x="129" y="320"/>
                    <a:pt x="129" y="320"/>
                  </a:cubicBezTo>
                  <a:cubicBezTo>
                    <a:pt x="129" y="166"/>
                    <a:pt x="129" y="166"/>
                    <a:pt x="129" y="166"/>
                  </a:cubicBezTo>
                  <a:cubicBezTo>
                    <a:pt x="129" y="138"/>
                    <a:pt x="118" y="130"/>
                    <a:pt x="102" y="130"/>
                  </a:cubicBezTo>
                  <a:cubicBezTo>
                    <a:pt x="82" y="130"/>
                    <a:pt x="67" y="143"/>
                    <a:pt x="54" y="163"/>
                  </a:cubicBezTo>
                  <a:cubicBezTo>
                    <a:pt x="54" y="320"/>
                    <a:pt x="54" y="320"/>
                    <a:pt x="54" y="320"/>
                  </a:cubicBezTo>
                  <a:cubicBezTo>
                    <a:pt x="0" y="320"/>
                    <a:pt x="0" y="320"/>
                    <a:pt x="0" y="320"/>
                  </a:cubicBezTo>
                  <a:cubicBezTo>
                    <a:pt x="0" y="5"/>
                    <a:pt x="0" y="5"/>
                    <a:pt x="0" y="5"/>
                  </a:cubicBezTo>
                  <a:cubicBezTo>
                    <a:pt x="54" y="0"/>
                    <a:pt x="54" y="0"/>
                    <a:pt x="54" y="0"/>
                  </a:cubicBezTo>
                  <a:cubicBezTo>
                    <a:pt x="54" y="122"/>
                    <a:pt x="54" y="122"/>
                    <a:pt x="54" y="122"/>
                  </a:cubicBezTo>
                  <a:cubicBezTo>
                    <a:pt x="72" y="101"/>
                    <a:pt x="93" y="89"/>
                    <a:pt x="120" y="89"/>
                  </a:cubicBezTo>
                  <a:cubicBezTo>
                    <a:pt x="160" y="89"/>
                    <a:pt x="184" y="115"/>
                    <a:pt x="184" y="15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8">
              <a:extLst>
                <a:ext uri="{FF2B5EF4-FFF2-40B4-BE49-F238E27FC236}">
                  <a16:creationId xmlns:a16="http://schemas.microsoft.com/office/drawing/2014/main" id="{503786F9-9227-4818-BC99-FEEBC83DED5E}"/>
                </a:ext>
              </a:extLst>
            </p:cNvPr>
            <p:cNvSpPr>
              <a:spLocks noEditPoints="1"/>
            </p:cNvSpPr>
            <p:nvPr/>
          </p:nvSpPr>
          <p:spPr bwMode="auto">
            <a:xfrm>
              <a:off x="11039475" y="4959350"/>
              <a:ext cx="749300" cy="896937"/>
            </a:xfrm>
            <a:custGeom>
              <a:avLst/>
              <a:gdLst>
                <a:gd name="T0" fmla="*/ 198 w 199"/>
                <a:gd name="T1" fmla="*/ 135 h 237"/>
                <a:gd name="T2" fmla="*/ 57 w 199"/>
                <a:gd name="T3" fmla="*/ 135 h 237"/>
                <a:gd name="T4" fmla="*/ 112 w 199"/>
                <a:gd name="T5" fmla="*/ 196 h 237"/>
                <a:gd name="T6" fmla="*/ 168 w 199"/>
                <a:gd name="T7" fmla="*/ 176 h 237"/>
                <a:gd name="T8" fmla="*/ 191 w 199"/>
                <a:gd name="T9" fmla="*/ 207 h 237"/>
                <a:gd name="T10" fmla="*/ 107 w 199"/>
                <a:gd name="T11" fmla="*/ 237 h 237"/>
                <a:gd name="T12" fmla="*/ 0 w 199"/>
                <a:gd name="T13" fmla="*/ 120 h 237"/>
                <a:gd name="T14" fmla="*/ 100 w 199"/>
                <a:gd name="T15" fmla="*/ 0 h 237"/>
                <a:gd name="T16" fmla="*/ 199 w 199"/>
                <a:gd name="T17" fmla="*/ 113 h 237"/>
                <a:gd name="T18" fmla="*/ 198 w 199"/>
                <a:gd name="T19" fmla="*/ 135 h 237"/>
                <a:gd name="T20" fmla="*/ 145 w 199"/>
                <a:gd name="T21" fmla="*/ 98 h 237"/>
                <a:gd name="T22" fmla="*/ 101 w 199"/>
                <a:gd name="T23" fmla="*/ 38 h 237"/>
                <a:gd name="T24" fmla="*/ 57 w 199"/>
                <a:gd name="T25" fmla="*/ 100 h 237"/>
                <a:gd name="T26" fmla="*/ 145 w 199"/>
                <a:gd name="T27" fmla="*/ 100 h 237"/>
                <a:gd name="T28" fmla="*/ 145 w 199"/>
                <a:gd name="T29" fmla="*/ 9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237">
                  <a:moveTo>
                    <a:pt x="198" y="135"/>
                  </a:moveTo>
                  <a:cubicBezTo>
                    <a:pt x="57" y="135"/>
                    <a:pt x="57" y="135"/>
                    <a:pt x="57" y="135"/>
                  </a:cubicBezTo>
                  <a:cubicBezTo>
                    <a:pt x="61" y="181"/>
                    <a:pt x="82" y="196"/>
                    <a:pt x="112" y="196"/>
                  </a:cubicBezTo>
                  <a:cubicBezTo>
                    <a:pt x="132" y="196"/>
                    <a:pt x="149" y="190"/>
                    <a:pt x="168" y="176"/>
                  </a:cubicBezTo>
                  <a:cubicBezTo>
                    <a:pt x="191" y="207"/>
                    <a:pt x="191" y="207"/>
                    <a:pt x="191" y="207"/>
                  </a:cubicBezTo>
                  <a:cubicBezTo>
                    <a:pt x="169" y="225"/>
                    <a:pt x="141" y="237"/>
                    <a:pt x="107" y="237"/>
                  </a:cubicBezTo>
                  <a:cubicBezTo>
                    <a:pt x="38" y="237"/>
                    <a:pt x="0" y="191"/>
                    <a:pt x="0" y="120"/>
                  </a:cubicBezTo>
                  <a:cubicBezTo>
                    <a:pt x="0" y="52"/>
                    <a:pt x="36" y="0"/>
                    <a:pt x="100" y="0"/>
                  </a:cubicBezTo>
                  <a:cubicBezTo>
                    <a:pt x="163" y="0"/>
                    <a:pt x="199" y="42"/>
                    <a:pt x="199" y="113"/>
                  </a:cubicBezTo>
                  <a:cubicBezTo>
                    <a:pt x="199" y="121"/>
                    <a:pt x="198" y="129"/>
                    <a:pt x="198" y="135"/>
                  </a:cubicBezTo>
                  <a:moveTo>
                    <a:pt x="145" y="98"/>
                  </a:moveTo>
                  <a:cubicBezTo>
                    <a:pt x="145" y="61"/>
                    <a:pt x="132" y="38"/>
                    <a:pt x="101" y="38"/>
                  </a:cubicBezTo>
                  <a:cubicBezTo>
                    <a:pt x="76" y="38"/>
                    <a:pt x="60" y="55"/>
                    <a:pt x="57" y="100"/>
                  </a:cubicBezTo>
                  <a:cubicBezTo>
                    <a:pt x="145" y="100"/>
                    <a:pt x="145" y="100"/>
                    <a:pt x="145" y="100"/>
                  </a:cubicBezTo>
                  <a:lnTo>
                    <a:pt x="145"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9">
              <a:extLst>
                <a:ext uri="{FF2B5EF4-FFF2-40B4-BE49-F238E27FC236}">
                  <a16:creationId xmlns:a16="http://schemas.microsoft.com/office/drawing/2014/main" id="{43A1067A-C34F-4536-BCE1-F79DEC12D7B8}"/>
                </a:ext>
              </a:extLst>
            </p:cNvPr>
            <p:cNvSpPr>
              <a:spLocks/>
            </p:cNvSpPr>
            <p:nvPr/>
          </p:nvSpPr>
          <p:spPr bwMode="auto">
            <a:xfrm>
              <a:off x="11903075" y="4959350"/>
              <a:ext cx="504825" cy="873125"/>
            </a:xfrm>
            <a:custGeom>
              <a:avLst/>
              <a:gdLst>
                <a:gd name="T0" fmla="*/ 134 w 134"/>
                <a:gd name="T1" fmla="*/ 3 h 231"/>
                <a:gd name="T2" fmla="*/ 124 w 134"/>
                <a:gd name="T3" fmla="*/ 56 h 231"/>
                <a:gd name="T4" fmla="*/ 104 w 134"/>
                <a:gd name="T5" fmla="*/ 53 h 231"/>
                <a:gd name="T6" fmla="*/ 55 w 134"/>
                <a:gd name="T7" fmla="*/ 111 h 231"/>
                <a:gd name="T8" fmla="*/ 55 w 134"/>
                <a:gd name="T9" fmla="*/ 231 h 231"/>
                <a:gd name="T10" fmla="*/ 0 w 134"/>
                <a:gd name="T11" fmla="*/ 231 h 231"/>
                <a:gd name="T12" fmla="*/ 0 w 134"/>
                <a:gd name="T13" fmla="*/ 6 h 231"/>
                <a:gd name="T14" fmla="*/ 47 w 134"/>
                <a:gd name="T15" fmla="*/ 6 h 231"/>
                <a:gd name="T16" fmla="*/ 52 w 134"/>
                <a:gd name="T17" fmla="*/ 50 h 231"/>
                <a:gd name="T18" fmla="*/ 111 w 134"/>
                <a:gd name="T19" fmla="*/ 0 h 231"/>
                <a:gd name="T20" fmla="*/ 134 w 134"/>
                <a:gd name="T21" fmla="*/ 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231">
                  <a:moveTo>
                    <a:pt x="134" y="3"/>
                  </a:moveTo>
                  <a:cubicBezTo>
                    <a:pt x="124" y="56"/>
                    <a:pt x="124" y="56"/>
                    <a:pt x="124" y="56"/>
                  </a:cubicBezTo>
                  <a:cubicBezTo>
                    <a:pt x="118" y="54"/>
                    <a:pt x="112" y="53"/>
                    <a:pt x="104" y="53"/>
                  </a:cubicBezTo>
                  <a:cubicBezTo>
                    <a:pt x="77" y="53"/>
                    <a:pt x="63" y="73"/>
                    <a:pt x="55" y="111"/>
                  </a:cubicBezTo>
                  <a:cubicBezTo>
                    <a:pt x="55" y="231"/>
                    <a:pt x="55" y="231"/>
                    <a:pt x="55" y="231"/>
                  </a:cubicBezTo>
                  <a:cubicBezTo>
                    <a:pt x="0" y="231"/>
                    <a:pt x="0" y="231"/>
                    <a:pt x="0" y="231"/>
                  </a:cubicBezTo>
                  <a:cubicBezTo>
                    <a:pt x="0" y="6"/>
                    <a:pt x="0" y="6"/>
                    <a:pt x="0" y="6"/>
                  </a:cubicBezTo>
                  <a:cubicBezTo>
                    <a:pt x="47" y="6"/>
                    <a:pt x="47" y="6"/>
                    <a:pt x="47" y="6"/>
                  </a:cubicBezTo>
                  <a:cubicBezTo>
                    <a:pt x="52" y="50"/>
                    <a:pt x="52" y="50"/>
                    <a:pt x="52" y="50"/>
                  </a:cubicBezTo>
                  <a:cubicBezTo>
                    <a:pt x="63" y="18"/>
                    <a:pt x="85" y="0"/>
                    <a:pt x="111" y="0"/>
                  </a:cubicBezTo>
                  <a:cubicBezTo>
                    <a:pt x="119" y="0"/>
                    <a:pt x="126" y="1"/>
                    <a:pt x="134"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0">
              <a:extLst>
                <a:ext uri="{FF2B5EF4-FFF2-40B4-BE49-F238E27FC236}">
                  <a16:creationId xmlns:a16="http://schemas.microsoft.com/office/drawing/2014/main" id="{A4235AD1-D089-4799-89A9-7FB8DD0B5B6C}"/>
                </a:ext>
              </a:extLst>
            </p:cNvPr>
            <p:cNvSpPr>
              <a:spLocks/>
            </p:cNvSpPr>
            <p:nvPr/>
          </p:nvSpPr>
          <p:spPr bwMode="auto">
            <a:xfrm>
              <a:off x="12158663" y="5703888"/>
              <a:ext cx="87312" cy="128587"/>
            </a:xfrm>
            <a:custGeom>
              <a:avLst/>
              <a:gdLst>
                <a:gd name="T0" fmla="*/ 52 w 55"/>
                <a:gd name="T1" fmla="*/ 7 h 81"/>
                <a:gd name="T2" fmla="*/ 29 w 55"/>
                <a:gd name="T3" fmla="*/ 7 h 81"/>
                <a:gd name="T4" fmla="*/ 29 w 55"/>
                <a:gd name="T5" fmla="*/ 81 h 81"/>
                <a:gd name="T6" fmla="*/ 24 w 55"/>
                <a:gd name="T7" fmla="*/ 81 h 81"/>
                <a:gd name="T8" fmla="*/ 24 w 55"/>
                <a:gd name="T9" fmla="*/ 7 h 81"/>
                <a:gd name="T10" fmla="*/ 0 w 55"/>
                <a:gd name="T11" fmla="*/ 7 h 81"/>
                <a:gd name="T12" fmla="*/ 0 w 55"/>
                <a:gd name="T13" fmla="*/ 0 h 81"/>
                <a:gd name="T14" fmla="*/ 55 w 55"/>
                <a:gd name="T15" fmla="*/ 0 h 81"/>
                <a:gd name="T16" fmla="*/ 52 w 55"/>
                <a:gd name="T17"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81">
                  <a:moveTo>
                    <a:pt x="52" y="7"/>
                  </a:moveTo>
                  <a:lnTo>
                    <a:pt x="29" y="7"/>
                  </a:lnTo>
                  <a:lnTo>
                    <a:pt x="29" y="81"/>
                  </a:lnTo>
                  <a:lnTo>
                    <a:pt x="24" y="81"/>
                  </a:lnTo>
                  <a:lnTo>
                    <a:pt x="24" y="7"/>
                  </a:lnTo>
                  <a:lnTo>
                    <a:pt x="0" y="7"/>
                  </a:lnTo>
                  <a:lnTo>
                    <a:pt x="0" y="0"/>
                  </a:lnTo>
                  <a:lnTo>
                    <a:pt x="55" y="0"/>
                  </a:lnTo>
                  <a:lnTo>
                    <a:pt x="5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1">
              <a:extLst>
                <a:ext uri="{FF2B5EF4-FFF2-40B4-BE49-F238E27FC236}">
                  <a16:creationId xmlns:a16="http://schemas.microsoft.com/office/drawing/2014/main" id="{BB290D36-8955-4356-84AA-D23BE80AF482}"/>
                </a:ext>
              </a:extLst>
            </p:cNvPr>
            <p:cNvSpPr>
              <a:spLocks/>
            </p:cNvSpPr>
            <p:nvPr/>
          </p:nvSpPr>
          <p:spPr bwMode="auto">
            <a:xfrm>
              <a:off x="12245975" y="5703888"/>
              <a:ext cx="115887" cy="128587"/>
            </a:xfrm>
            <a:custGeom>
              <a:avLst/>
              <a:gdLst>
                <a:gd name="T0" fmla="*/ 31 w 31"/>
                <a:gd name="T1" fmla="*/ 34 h 34"/>
                <a:gd name="T2" fmla="*/ 28 w 31"/>
                <a:gd name="T3" fmla="*/ 34 h 34"/>
                <a:gd name="T4" fmla="*/ 27 w 31"/>
                <a:gd name="T5" fmla="*/ 18 h 34"/>
                <a:gd name="T6" fmla="*/ 26 w 31"/>
                <a:gd name="T7" fmla="*/ 3 h 34"/>
                <a:gd name="T8" fmla="*/ 17 w 31"/>
                <a:gd name="T9" fmla="*/ 30 h 34"/>
                <a:gd name="T10" fmla="*/ 14 w 31"/>
                <a:gd name="T11" fmla="*/ 30 h 34"/>
                <a:gd name="T12" fmla="*/ 6 w 31"/>
                <a:gd name="T13" fmla="*/ 3 h 34"/>
                <a:gd name="T14" fmla="*/ 4 w 31"/>
                <a:gd name="T15" fmla="*/ 18 h 34"/>
                <a:gd name="T16" fmla="*/ 3 w 31"/>
                <a:gd name="T17" fmla="*/ 34 h 34"/>
                <a:gd name="T18" fmla="*/ 0 w 31"/>
                <a:gd name="T19" fmla="*/ 34 h 34"/>
                <a:gd name="T20" fmla="*/ 3 w 31"/>
                <a:gd name="T21" fmla="*/ 0 h 34"/>
                <a:gd name="T22" fmla="*/ 7 w 31"/>
                <a:gd name="T23" fmla="*/ 0 h 34"/>
                <a:gd name="T24" fmla="*/ 16 w 31"/>
                <a:gd name="T25" fmla="*/ 26 h 34"/>
                <a:gd name="T26" fmla="*/ 24 w 31"/>
                <a:gd name="T27" fmla="*/ 0 h 34"/>
                <a:gd name="T28" fmla="*/ 28 w 31"/>
                <a:gd name="T29" fmla="*/ 0 h 34"/>
                <a:gd name="T30" fmla="*/ 31 w 31"/>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4">
                  <a:moveTo>
                    <a:pt x="31" y="34"/>
                  </a:moveTo>
                  <a:cubicBezTo>
                    <a:pt x="28" y="34"/>
                    <a:pt x="28" y="34"/>
                    <a:pt x="28" y="34"/>
                  </a:cubicBezTo>
                  <a:cubicBezTo>
                    <a:pt x="27" y="18"/>
                    <a:pt x="27" y="18"/>
                    <a:pt x="27" y="18"/>
                  </a:cubicBezTo>
                  <a:cubicBezTo>
                    <a:pt x="26" y="12"/>
                    <a:pt x="26" y="6"/>
                    <a:pt x="26" y="3"/>
                  </a:cubicBezTo>
                  <a:cubicBezTo>
                    <a:pt x="17" y="30"/>
                    <a:pt x="17" y="30"/>
                    <a:pt x="17" y="30"/>
                  </a:cubicBezTo>
                  <a:cubicBezTo>
                    <a:pt x="14" y="30"/>
                    <a:pt x="14" y="30"/>
                    <a:pt x="14" y="30"/>
                  </a:cubicBezTo>
                  <a:cubicBezTo>
                    <a:pt x="6" y="3"/>
                    <a:pt x="6" y="3"/>
                    <a:pt x="6" y="3"/>
                  </a:cubicBezTo>
                  <a:cubicBezTo>
                    <a:pt x="5" y="6"/>
                    <a:pt x="5" y="12"/>
                    <a:pt x="4" y="18"/>
                  </a:cubicBezTo>
                  <a:cubicBezTo>
                    <a:pt x="3" y="34"/>
                    <a:pt x="3" y="34"/>
                    <a:pt x="3" y="34"/>
                  </a:cubicBezTo>
                  <a:cubicBezTo>
                    <a:pt x="0" y="34"/>
                    <a:pt x="0" y="34"/>
                    <a:pt x="0" y="34"/>
                  </a:cubicBezTo>
                  <a:cubicBezTo>
                    <a:pt x="3" y="0"/>
                    <a:pt x="3" y="0"/>
                    <a:pt x="3" y="0"/>
                  </a:cubicBezTo>
                  <a:cubicBezTo>
                    <a:pt x="7" y="0"/>
                    <a:pt x="7" y="0"/>
                    <a:pt x="7" y="0"/>
                  </a:cubicBezTo>
                  <a:cubicBezTo>
                    <a:pt x="16" y="26"/>
                    <a:pt x="16" y="26"/>
                    <a:pt x="16" y="26"/>
                  </a:cubicBezTo>
                  <a:cubicBezTo>
                    <a:pt x="24" y="0"/>
                    <a:pt x="24" y="0"/>
                    <a:pt x="24" y="0"/>
                  </a:cubicBezTo>
                  <a:cubicBezTo>
                    <a:pt x="28" y="0"/>
                    <a:pt x="28" y="0"/>
                    <a:pt x="28" y="0"/>
                  </a:cubicBezTo>
                  <a:lnTo>
                    <a:pt x="31"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657659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4_Breaker">
    <p:bg>
      <p:bgPr>
        <a:solidFill>
          <a:srgbClr val="EB0000"/>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1C10B13-2F5A-4934-A945-9E34728E01DE}"/>
              </a:ext>
            </a:extLst>
          </p:cNvPr>
          <p:cNvSpPr>
            <a:spLocks noGrp="1"/>
          </p:cNvSpPr>
          <p:nvPr>
            <p:ph type="body" sz="quarter" idx="16" hasCustomPrompt="1"/>
          </p:nvPr>
        </p:nvSpPr>
        <p:spPr>
          <a:xfrm>
            <a:off x="3238500" y="361951"/>
            <a:ext cx="5580063" cy="2242568"/>
          </a:xfrm>
          <a:noFill/>
          <a:ln>
            <a:noFill/>
          </a:ln>
        </p:spPr>
        <p:txBody>
          <a:bodyPr vert="horz" lIns="0" tIns="0" rIns="0" bIns="0" rtlCol="0" anchor="b">
            <a:noAutofit/>
          </a:bodyPr>
          <a:lstStyle>
            <a:lvl1pPr marL="0" indent="0" fontAlgn="base">
              <a:lnSpc>
                <a:spcPct val="100000"/>
              </a:lnSpc>
              <a:spcBef>
                <a:spcPts val="0"/>
              </a:spcBef>
              <a:buNone/>
              <a:defRPr lang="en-US" sz="3800" kern="1200" dirty="0" smtClean="0">
                <a:ln w="3175">
                  <a:noFill/>
                </a:ln>
                <a:solidFill>
                  <a:schemeClr val="bg1"/>
                </a:solidFill>
                <a:latin typeface="+mj-lt"/>
                <a:ea typeface="+mj-ea"/>
                <a:cs typeface="+mj-cs"/>
              </a:defRPr>
            </a:lvl1pPr>
            <a:lvl2pPr marL="114300" indent="0">
              <a:buNone/>
              <a:defRPr lang="en-US" smtClean="0"/>
            </a:lvl2pPr>
            <a:lvl3pPr>
              <a:defRPr lang="en-US" smtClean="0"/>
            </a:lvl3pPr>
            <a:lvl4pPr>
              <a:defRPr lang="en-US" smtClean="0"/>
            </a:lvl4pPr>
            <a:lvl5pPr>
              <a:defRPr lang="en-US"/>
            </a:lvl5pPr>
          </a:lstStyle>
          <a:p>
            <a:r>
              <a:rPr lang="en-US" dirty="0"/>
              <a:t>Breaker slide</a:t>
            </a:r>
          </a:p>
        </p:txBody>
      </p:sp>
      <p:sp>
        <p:nvSpPr>
          <p:cNvPr id="9" name="Text Placeholder 8">
            <a:extLst>
              <a:ext uri="{FF2B5EF4-FFF2-40B4-BE49-F238E27FC236}">
                <a16:creationId xmlns:a16="http://schemas.microsoft.com/office/drawing/2014/main" id="{9330AC38-FC0C-4B0C-8B12-F0EACB4CE126}"/>
              </a:ext>
            </a:extLst>
          </p:cNvPr>
          <p:cNvSpPr>
            <a:spLocks noGrp="1"/>
          </p:cNvSpPr>
          <p:nvPr>
            <p:ph type="body" sz="quarter" idx="18" hasCustomPrompt="1"/>
          </p:nvPr>
        </p:nvSpPr>
        <p:spPr>
          <a:xfrm>
            <a:off x="3255963" y="2677068"/>
            <a:ext cx="5562600" cy="813594"/>
          </a:xfrm>
        </p:spPr>
        <p:txBody>
          <a:bodyPr vert="horz" lIns="0" tIns="0" rIns="0" bIns="0" rtlCol="0" anchor="t">
            <a:noAutofit/>
          </a:bodyPr>
          <a:lstStyle>
            <a:lvl1pPr marL="0" indent="0">
              <a:buNone/>
              <a:defRPr lang="en-US" sz="2000" dirty="0">
                <a:ln>
                  <a:noFill/>
                </a:ln>
                <a:solidFill>
                  <a:schemeClr val="bg1"/>
                </a:solidFill>
              </a:defRPr>
            </a:lvl1pPr>
          </a:lstStyle>
          <a:p>
            <a:pPr lvl="0"/>
            <a:r>
              <a:rPr lang="en-US" dirty="0"/>
              <a:t>All titles/subtitles are sentence case</a:t>
            </a:r>
          </a:p>
        </p:txBody>
      </p:sp>
      <p:sp>
        <p:nvSpPr>
          <p:cNvPr id="39" name="AutoShape 34">
            <a:extLst>
              <a:ext uri="{FF2B5EF4-FFF2-40B4-BE49-F238E27FC236}">
                <a16:creationId xmlns:a16="http://schemas.microsoft.com/office/drawing/2014/main" id="{8A34B69A-DB2F-481F-8211-1F895D0B4F81}"/>
              </a:ext>
            </a:extLst>
          </p:cNvPr>
          <p:cNvSpPr>
            <a:spLocks noChangeAspect="1" noChangeArrowheads="1" noTextEdit="1"/>
          </p:cNvSpPr>
          <p:nvPr userDrawn="1"/>
        </p:nvSpPr>
        <p:spPr bwMode="auto">
          <a:xfrm>
            <a:off x="0" y="1751013"/>
            <a:ext cx="2744788"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0" name="Group 49">
            <a:extLst>
              <a:ext uri="{FF2B5EF4-FFF2-40B4-BE49-F238E27FC236}">
                <a16:creationId xmlns:a16="http://schemas.microsoft.com/office/drawing/2014/main" id="{2C577578-FCFC-494F-AA0B-626BC085B96E}"/>
              </a:ext>
            </a:extLst>
          </p:cNvPr>
          <p:cNvGrpSpPr/>
          <p:nvPr userDrawn="1"/>
        </p:nvGrpSpPr>
        <p:grpSpPr>
          <a:xfrm>
            <a:off x="-3175" y="1765301"/>
            <a:ext cx="2735263" cy="1368425"/>
            <a:chOff x="-3175" y="1765301"/>
            <a:chExt cx="2735263" cy="1368425"/>
          </a:xfrm>
        </p:grpSpPr>
        <p:sp>
          <p:nvSpPr>
            <p:cNvPr id="40" name="Line 36">
              <a:extLst>
                <a:ext uri="{FF2B5EF4-FFF2-40B4-BE49-F238E27FC236}">
                  <a16:creationId xmlns:a16="http://schemas.microsoft.com/office/drawing/2014/main" id="{465A753A-1CC4-4BC0-9E5F-69F34F229FBF}"/>
                </a:ext>
              </a:extLst>
            </p:cNvPr>
            <p:cNvSpPr>
              <a:spLocks noChangeShapeType="1"/>
            </p:cNvSpPr>
            <p:nvPr userDrawn="1"/>
          </p:nvSpPr>
          <p:spPr bwMode="auto">
            <a:xfrm flipH="1">
              <a:off x="-3175" y="2449513"/>
              <a:ext cx="2636838" cy="0"/>
            </a:xfrm>
            <a:prstGeom prst="line">
              <a:avLst/>
            </a:prstGeom>
            <a:noFill/>
            <a:ln w="31750" cap="flat">
              <a:solidFill>
                <a:srgbClr val="9E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7">
              <a:extLst>
                <a:ext uri="{FF2B5EF4-FFF2-40B4-BE49-F238E27FC236}">
                  <a16:creationId xmlns:a16="http://schemas.microsoft.com/office/drawing/2014/main" id="{A5B37636-EF19-4465-BD54-254B115949B8}"/>
                </a:ext>
              </a:extLst>
            </p:cNvPr>
            <p:cNvSpPr>
              <a:spLocks noChangeShapeType="1"/>
            </p:cNvSpPr>
            <p:nvPr userDrawn="1"/>
          </p:nvSpPr>
          <p:spPr bwMode="auto">
            <a:xfrm flipH="1">
              <a:off x="-3175" y="3082926"/>
              <a:ext cx="2065338" cy="0"/>
            </a:xfrm>
            <a:prstGeom prst="line">
              <a:avLst/>
            </a:prstGeom>
            <a:noFill/>
            <a:ln w="31750" cap="flat">
              <a:solidFill>
                <a:srgbClr val="9E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Oval 38">
              <a:extLst>
                <a:ext uri="{FF2B5EF4-FFF2-40B4-BE49-F238E27FC236}">
                  <a16:creationId xmlns:a16="http://schemas.microsoft.com/office/drawing/2014/main" id="{6E7F6813-79C5-4B28-86D4-6DC004BCE682}"/>
                </a:ext>
              </a:extLst>
            </p:cNvPr>
            <p:cNvSpPr>
              <a:spLocks noChangeArrowheads="1"/>
            </p:cNvSpPr>
            <p:nvPr userDrawn="1"/>
          </p:nvSpPr>
          <p:spPr bwMode="auto">
            <a:xfrm>
              <a:off x="2062163" y="3033713"/>
              <a:ext cx="98425" cy="100013"/>
            </a:xfrm>
            <a:prstGeom prst="ellipse">
              <a:avLst/>
            </a:prstGeom>
            <a:noFill/>
            <a:ln w="31750" cap="flat">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9">
              <a:extLst>
                <a:ext uri="{FF2B5EF4-FFF2-40B4-BE49-F238E27FC236}">
                  <a16:creationId xmlns:a16="http://schemas.microsoft.com/office/drawing/2014/main" id="{083926FF-08A3-4CEF-B64D-4A0534D88A9F}"/>
                </a:ext>
              </a:extLst>
            </p:cNvPr>
            <p:cNvSpPr>
              <a:spLocks noChangeShapeType="1"/>
            </p:cNvSpPr>
            <p:nvPr userDrawn="1"/>
          </p:nvSpPr>
          <p:spPr bwMode="auto">
            <a:xfrm flipH="1">
              <a:off x="-3175" y="1816101"/>
              <a:ext cx="2065338" cy="0"/>
            </a:xfrm>
            <a:prstGeom prst="line">
              <a:avLst/>
            </a:prstGeom>
            <a:noFill/>
            <a:ln w="31750" cap="flat">
              <a:solidFill>
                <a:srgbClr val="9E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Oval 40">
              <a:extLst>
                <a:ext uri="{FF2B5EF4-FFF2-40B4-BE49-F238E27FC236}">
                  <a16:creationId xmlns:a16="http://schemas.microsoft.com/office/drawing/2014/main" id="{B14B28F9-1AD9-494B-AF05-9DB5AA1D2B4D}"/>
                </a:ext>
              </a:extLst>
            </p:cNvPr>
            <p:cNvSpPr>
              <a:spLocks noChangeArrowheads="1"/>
            </p:cNvSpPr>
            <p:nvPr userDrawn="1"/>
          </p:nvSpPr>
          <p:spPr bwMode="auto">
            <a:xfrm>
              <a:off x="2062163" y="1765301"/>
              <a:ext cx="98425" cy="100013"/>
            </a:xfrm>
            <a:prstGeom prst="ellipse">
              <a:avLst/>
            </a:prstGeom>
            <a:noFill/>
            <a:ln w="31750" cap="flat">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1">
              <a:extLst>
                <a:ext uri="{FF2B5EF4-FFF2-40B4-BE49-F238E27FC236}">
                  <a16:creationId xmlns:a16="http://schemas.microsoft.com/office/drawing/2014/main" id="{E5C65434-94AB-4EF7-A650-B54383B2A1EB}"/>
                </a:ext>
              </a:extLst>
            </p:cNvPr>
            <p:cNvSpPr>
              <a:spLocks noChangeShapeType="1"/>
            </p:cNvSpPr>
            <p:nvPr userDrawn="1"/>
          </p:nvSpPr>
          <p:spPr bwMode="auto">
            <a:xfrm flipH="1">
              <a:off x="-3175" y="2767013"/>
              <a:ext cx="2349500" cy="0"/>
            </a:xfrm>
            <a:prstGeom prst="line">
              <a:avLst/>
            </a:prstGeom>
            <a:noFill/>
            <a:ln w="31750" cap="flat">
              <a:solidFill>
                <a:srgbClr val="9E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Oval 42">
              <a:extLst>
                <a:ext uri="{FF2B5EF4-FFF2-40B4-BE49-F238E27FC236}">
                  <a16:creationId xmlns:a16="http://schemas.microsoft.com/office/drawing/2014/main" id="{80C08853-38B7-4520-B578-CA5E42BA9FF0}"/>
                </a:ext>
              </a:extLst>
            </p:cNvPr>
            <p:cNvSpPr>
              <a:spLocks noChangeArrowheads="1"/>
            </p:cNvSpPr>
            <p:nvPr userDrawn="1"/>
          </p:nvSpPr>
          <p:spPr bwMode="auto">
            <a:xfrm>
              <a:off x="2346325" y="2717801"/>
              <a:ext cx="100013" cy="98425"/>
            </a:xfrm>
            <a:prstGeom prst="ellipse">
              <a:avLst/>
            </a:prstGeom>
            <a:noFill/>
            <a:ln w="31750" cap="flat">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3">
              <a:extLst>
                <a:ext uri="{FF2B5EF4-FFF2-40B4-BE49-F238E27FC236}">
                  <a16:creationId xmlns:a16="http://schemas.microsoft.com/office/drawing/2014/main" id="{C739C4FA-1283-401E-B5B8-7BB3BCB4038B}"/>
                </a:ext>
              </a:extLst>
            </p:cNvPr>
            <p:cNvSpPr>
              <a:spLocks noChangeShapeType="1"/>
            </p:cNvSpPr>
            <p:nvPr userDrawn="1"/>
          </p:nvSpPr>
          <p:spPr bwMode="auto">
            <a:xfrm flipH="1">
              <a:off x="-3175" y="2132013"/>
              <a:ext cx="2349500" cy="0"/>
            </a:xfrm>
            <a:prstGeom prst="line">
              <a:avLst/>
            </a:prstGeom>
            <a:noFill/>
            <a:ln w="31750" cap="flat">
              <a:solidFill>
                <a:srgbClr val="9E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Oval 44">
              <a:extLst>
                <a:ext uri="{FF2B5EF4-FFF2-40B4-BE49-F238E27FC236}">
                  <a16:creationId xmlns:a16="http://schemas.microsoft.com/office/drawing/2014/main" id="{5A62A4C1-32CA-4650-B880-F843C1AF3B36}"/>
                </a:ext>
              </a:extLst>
            </p:cNvPr>
            <p:cNvSpPr>
              <a:spLocks noChangeArrowheads="1"/>
            </p:cNvSpPr>
            <p:nvPr userDrawn="1"/>
          </p:nvSpPr>
          <p:spPr bwMode="auto">
            <a:xfrm>
              <a:off x="2346325" y="2082801"/>
              <a:ext cx="100013" cy="100013"/>
            </a:xfrm>
            <a:prstGeom prst="ellipse">
              <a:avLst/>
            </a:prstGeom>
            <a:noFill/>
            <a:ln w="31750" cap="flat">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Oval 45">
              <a:extLst>
                <a:ext uri="{FF2B5EF4-FFF2-40B4-BE49-F238E27FC236}">
                  <a16:creationId xmlns:a16="http://schemas.microsoft.com/office/drawing/2014/main" id="{6E50DC05-0EBC-4191-90F4-581CB7E71953}"/>
                </a:ext>
              </a:extLst>
            </p:cNvPr>
            <p:cNvSpPr>
              <a:spLocks noChangeArrowheads="1"/>
            </p:cNvSpPr>
            <p:nvPr userDrawn="1"/>
          </p:nvSpPr>
          <p:spPr bwMode="auto">
            <a:xfrm>
              <a:off x="2633663" y="2400301"/>
              <a:ext cx="98425" cy="98425"/>
            </a:xfrm>
            <a:prstGeom prst="ellipse">
              <a:avLst/>
            </a:prstGeom>
            <a:noFill/>
            <a:ln w="31750" cap="flat">
              <a:solidFill>
                <a:srgbClr val="9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8" name="Freeform 5">
            <a:extLst>
              <a:ext uri="{FF2B5EF4-FFF2-40B4-BE49-F238E27FC236}">
                <a16:creationId xmlns:a16="http://schemas.microsoft.com/office/drawing/2014/main" id="{04EB6E10-DDF5-4459-89B5-551D37E0DE7A}"/>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 name="Group 16">
            <a:extLst>
              <a:ext uri="{FF2B5EF4-FFF2-40B4-BE49-F238E27FC236}">
                <a16:creationId xmlns:a16="http://schemas.microsoft.com/office/drawing/2014/main" id="{CBDB3208-F983-4A10-B887-1CAD92687D0C}"/>
              </a:ext>
            </a:extLst>
          </p:cNvPr>
          <p:cNvGrpSpPr/>
          <p:nvPr userDrawn="1"/>
        </p:nvGrpSpPr>
        <p:grpSpPr>
          <a:xfrm>
            <a:off x="10241279" y="5808617"/>
            <a:ext cx="1455289" cy="742043"/>
            <a:chOff x="6551613" y="3198813"/>
            <a:chExt cx="5856287" cy="2986087"/>
          </a:xfrm>
          <a:solidFill>
            <a:schemeClr val="bg1"/>
          </a:solidFill>
        </p:grpSpPr>
        <p:sp>
          <p:nvSpPr>
            <p:cNvPr id="19" name="Freeform 5">
              <a:extLst>
                <a:ext uri="{FF2B5EF4-FFF2-40B4-BE49-F238E27FC236}">
                  <a16:creationId xmlns:a16="http://schemas.microsoft.com/office/drawing/2014/main" id="{BB3DB724-D77F-4860-BCAF-14A0B6256925}"/>
                </a:ext>
              </a:extLst>
            </p:cNvPr>
            <p:cNvSpPr>
              <a:spLocks/>
            </p:cNvSpPr>
            <p:nvPr/>
          </p:nvSpPr>
          <p:spPr bwMode="auto">
            <a:xfrm>
              <a:off x="6559550" y="3346450"/>
              <a:ext cx="822325" cy="1155700"/>
            </a:xfrm>
            <a:custGeom>
              <a:avLst/>
              <a:gdLst>
                <a:gd name="T0" fmla="*/ 209 w 218"/>
                <a:gd name="T1" fmla="*/ 36 h 306"/>
                <a:gd name="T2" fmla="*/ 181 w 218"/>
                <a:gd name="T3" fmla="*/ 68 h 306"/>
                <a:gd name="T4" fmla="*/ 115 w 218"/>
                <a:gd name="T5" fmla="*/ 42 h 306"/>
                <a:gd name="T6" fmla="*/ 70 w 218"/>
                <a:gd name="T7" fmla="*/ 77 h 306"/>
                <a:gd name="T8" fmla="*/ 130 w 218"/>
                <a:gd name="T9" fmla="*/ 123 h 306"/>
                <a:gd name="T10" fmla="*/ 218 w 218"/>
                <a:gd name="T11" fmla="*/ 216 h 306"/>
                <a:gd name="T12" fmla="*/ 106 w 218"/>
                <a:gd name="T13" fmla="*/ 306 h 306"/>
                <a:gd name="T14" fmla="*/ 0 w 218"/>
                <a:gd name="T15" fmla="*/ 266 h 306"/>
                <a:gd name="T16" fmla="*/ 29 w 218"/>
                <a:gd name="T17" fmla="*/ 233 h 306"/>
                <a:gd name="T18" fmla="*/ 105 w 218"/>
                <a:gd name="T19" fmla="*/ 263 h 306"/>
                <a:gd name="T20" fmla="*/ 159 w 218"/>
                <a:gd name="T21" fmla="*/ 219 h 306"/>
                <a:gd name="T22" fmla="*/ 101 w 218"/>
                <a:gd name="T23" fmla="*/ 169 h 306"/>
                <a:gd name="T24" fmla="*/ 12 w 218"/>
                <a:gd name="T25" fmla="*/ 81 h 306"/>
                <a:gd name="T26" fmla="*/ 112 w 218"/>
                <a:gd name="T27" fmla="*/ 0 h 306"/>
                <a:gd name="T28" fmla="*/ 209 w 218"/>
                <a:gd name="T29" fmla="*/ 3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8" h="306">
                  <a:moveTo>
                    <a:pt x="209" y="36"/>
                  </a:moveTo>
                  <a:cubicBezTo>
                    <a:pt x="181" y="68"/>
                    <a:pt x="181" y="68"/>
                    <a:pt x="181" y="68"/>
                  </a:cubicBezTo>
                  <a:cubicBezTo>
                    <a:pt x="160" y="50"/>
                    <a:pt x="140" y="42"/>
                    <a:pt x="115" y="42"/>
                  </a:cubicBezTo>
                  <a:cubicBezTo>
                    <a:pt x="89" y="42"/>
                    <a:pt x="70" y="54"/>
                    <a:pt x="70" y="77"/>
                  </a:cubicBezTo>
                  <a:cubicBezTo>
                    <a:pt x="70" y="99"/>
                    <a:pt x="81" y="108"/>
                    <a:pt x="130" y="123"/>
                  </a:cubicBezTo>
                  <a:cubicBezTo>
                    <a:pt x="182" y="139"/>
                    <a:pt x="218" y="161"/>
                    <a:pt x="218" y="216"/>
                  </a:cubicBezTo>
                  <a:cubicBezTo>
                    <a:pt x="218" y="269"/>
                    <a:pt x="176" y="306"/>
                    <a:pt x="106" y="306"/>
                  </a:cubicBezTo>
                  <a:cubicBezTo>
                    <a:pt x="59" y="306"/>
                    <a:pt x="24" y="290"/>
                    <a:pt x="0" y="266"/>
                  </a:cubicBezTo>
                  <a:cubicBezTo>
                    <a:pt x="29" y="233"/>
                    <a:pt x="29" y="233"/>
                    <a:pt x="29" y="233"/>
                  </a:cubicBezTo>
                  <a:cubicBezTo>
                    <a:pt x="51" y="252"/>
                    <a:pt x="74" y="263"/>
                    <a:pt x="105" y="263"/>
                  </a:cubicBezTo>
                  <a:cubicBezTo>
                    <a:pt x="136" y="263"/>
                    <a:pt x="159" y="248"/>
                    <a:pt x="159" y="219"/>
                  </a:cubicBezTo>
                  <a:cubicBezTo>
                    <a:pt x="159" y="194"/>
                    <a:pt x="147" y="183"/>
                    <a:pt x="101" y="169"/>
                  </a:cubicBezTo>
                  <a:cubicBezTo>
                    <a:pt x="39" y="150"/>
                    <a:pt x="12" y="125"/>
                    <a:pt x="12" y="81"/>
                  </a:cubicBezTo>
                  <a:cubicBezTo>
                    <a:pt x="12" y="32"/>
                    <a:pt x="54" y="0"/>
                    <a:pt x="112" y="0"/>
                  </a:cubicBezTo>
                  <a:cubicBezTo>
                    <a:pt x="155" y="0"/>
                    <a:pt x="184" y="12"/>
                    <a:pt x="209"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EE2B0BCB-E216-4132-9FAF-457E98648D59}"/>
                </a:ext>
              </a:extLst>
            </p:cNvPr>
            <p:cNvSpPr>
              <a:spLocks noEditPoints="1"/>
            </p:cNvSpPr>
            <p:nvPr/>
          </p:nvSpPr>
          <p:spPr bwMode="auto">
            <a:xfrm>
              <a:off x="7456488" y="3603625"/>
              <a:ext cx="800100" cy="898525"/>
            </a:xfrm>
            <a:custGeom>
              <a:avLst/>
              <a:gdLst>
                <a:gd name="T0" fmla="*/ 212 w 212"/>
                <a:gd name="T1" fmla="*/ 119 h 238"/>
                <a:gd name="T2" fmla="*/ 106 w 212"/>
                <a:gd name="T3" fmla="*/ 238 h 238"/>
                <a:gd name="T4" fmla="*/ 0 w 212"/>
                <a:gd name="T5" fmla="*/ 119 h 238"/>
                <a:gd name="T6" fmla="*/ 106 w 212"/>
                <a:gd name="T7" fmla="*/ 0 h 238"/>
                <a:gd name="T8" fmla="*/ 212 w 212"/>
                <a:gd name="T9" fmla="*/ 119 h 238"/>
                <a:gd name="T10" fmla="*/ 57 w 212"/>
                <a:gd name="T11" fmla="*/ 119 h 238"/>
                <a:gd name="T12" fmla="*/ 106 w 212"/>
                <a:gd name="T13" fmla="*/ 197 h 238"/>
                <a:gd name="T14" fmla="*/ 154 w 212"/>
                <a:gd name="T15" fmla="*/ 119 h 238"/>
                <a:gd name="T16" fmla="*/ 106 w 212"/>
                <a:gd name="T17" fmla="*/ 42 h 238"/>
                <a:gd name="T18" fmla="*/ 57 w 212"/>
                <a:gd name="T19"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38">
                  <a:moveTo>
                    <a:pt x="212" y="119"/>
                  </a:moveTo>
                  <a:cubicBezTo>
                    <a:pt x="212" y="190"/>
                    <a:pt x="172" y="238"/>
                    <a:pt x="106" y="238"/>
                  </a:cubicBezTo>
                  <a:cubicBezTo>
                    <a:pt x="40" y="238"/>
                    <a:pt x="0" y="193"/>
                    <a:pt x="0" y="119"/>
                  </a:cubicBezTo>
                  <a:cubicBezTo>
                    <a:pt x="0" y="48"/>
                    <a:pt x="40" y="0"/>
                    <a:pt x="106" y="0"/>
                  </a:cubicBezTo>
                  <a:cubicBezTo>
                    <a:pt x="173" y="0"/>
                    <a:pt x="212" y="46"/>
                    <a:pt x="212" y="119"/>
                  </a:cubicBezTo>
                  <a:moveTo>
                    <a:pt x="57" y="119"/>
                  </a:moveTo>
                  <a:cubicBezTo>
                    <a:pt x="57" y="173"/>
                    <a:pt x="74" y="197"/>
                    <a:pt x="106" y="197"/>
                  </a:cubicBezTo>
                  <a:cubicBezTo>
                    <a:pt x="138" y="197"/>
                    <a:pt x="154" y="173"/>
                    <a:pt x="154" y="119"/>
                  </a:cubicBezTo>
                  <a:cubicBezTo>
                    <a:pt x="154" y="66"/>
                    <a:pt x="138" y="42"/>
                    <a:pt x="106" y="42"/>
                  </a:cubicBezTo>
                  <a:cubicBezTo>
                    <a:pt x="74" y="42"/>
                    <a:pt x="57" y="66"/>
                    <a:pt x="57" y="1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E1A574A4-0340-48CE-B857-0A97405169EE}"/>
                </a:ext>
              </a:extLst>
            </p:cNvPr>
            <p:cNvSpPr>
              <a:spLocks/>
            </p:cNvSpPr>
            <p:nvPr/>
          </p:nvSpPr>
          <p:spPr bwMode="auto">
            <a:xfrm>
              <a:off x="8369300" y="3267075"/>
              <a:ext cx="342900" cy="1235075"/>
            </a:xfrm>
            <a:custGeom>
              <a:avLst/>
              <a:gdLst>
                <a:gd name="T0" fmla="*/ 0 w 91"/>
                <a:gd name="T1" fmla="*/ 269 h 327"/>
                <a:gd name="T2" fmla="*/ 0 w 91"/>
                <a:gd name="T3" fmla="*/ 6 h 327"/>
                <a:gd name="T4" fmla="*/ 54 w 91"/>
                <a:gd name="T5" fmla="*/ 0 h 327"/>
                <a:gd name="T6" fmla="*/ 54 w 91"/>
                <a:gd name="T7" fmla="*/ 268 h 327"/>
                <a:gd name="T8" fmla="*/ 67 w 91"/>
                <a:gd name="T9" fmla="*/ 283 h 327"/>
                <a:gd name="T10" fmla="*/ 80 w 91"/>
                <a:gd name="T11" fmla="*/ 281 h 327"/>
                <a:gd name="T12" fmla="*/ 91 w 91"/>
                <a:gd name="T13" fmla="*/ 320 h 327"/>
                <a:gd name="T14" fmla="*/ 55 w 91"/>
                <a:gd name="T15" fmla="*/ 327 h 327"/>
                <a:gd name="T16" fmla="*/ 0 w 91"/>
                <a:gd name="T17" fmla="*/ 269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327">
                  <a:moveTo>
                    <a:pt x="0" y="269"/>
                  </a:moveTo>
                  <a:cubicBezTo>
                    <a:pt x="0" y="6"/>
                    <a:pt x="0" y="6"/>
                    <a:pt x="0" y="6"/>
                  </a:cubicBezTo>
                  <a:cubicBezTo>
                    <a:pt x="54" y="0"/>
                    <a:pt x="54" y="0"/>
                    <a:pt x="54" y="0"/>
                  </a:cubicBezTo>
                  <a:cubicBezTo>
                    <a:pt x="54" y="268"/>
                    <a:pt x="54" y="268"/>
                    <a:pt x="54" y="268"/>
                  </a:cubicBezTo>
                  <a:cubicBezTo>
                    <a:pt x="54" y="278"/>
                    <a:pt x="58" y="283"/>
                    <a:pt x="67" y="283"/>
                  </a:cubicBezTo>
                  <a:cubicBezTo>
                    <a:pt x="72" y="283"/>
                    <a:pt x="76" y="283"/>
                    <a:pt x="80" y="281"/>
                  </a:cubicBezTo>
                  <a:cubicBezTo>
                    <a:pt x="91" y="320"/>
                    <a:pt x="91" y="320"/>
                    <a:pt x="91" y="320"/>
                  </a:cubicBezTo>
                  <a:cubicBezTo>
                    <a:pt x="82" y="324"/>
                    <a:pt x="69" y="327"/>
                    <a:pt x="55" y="327"/>
                  </a:cubicBezTo>
                  <a:cubicBezTo>
                    <a:pt x="20" y="327"/>
                    <a:pt x="0" y="306"/>
                    <a:pt x="0" y="26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200940D6-1E16-43DC-A4DD-D09752501F5D}"/>
                </a:ext>
              </a:extLst>
            </p:cNvPr>
            <p:cNvSpPr>
              <a:spLocks/>
            </p:cNvSpPr>
            <p:nvPr/>
          </p:nvSpPr>
          <p:spPr bwMode="auto">
            <a:xfrm>
              <a:off x="8640763" y="3630613"/>
              <a:ext cx="803275" cy="849312"/>
            </a:xfrm>
            <a:custGeom>
              <a:avLst/>
              <a:gdLst>
                <a:gd name="T0" fmla="*/ 330 w 506"/>
                <a:gd name="T1" fmla="*/ 535 h 535"/>
                <a:gd name="T2" fmla="*/ 176 w 506"/>
                <a:gd name="T3" fmla="*/ 535 h 535"/>
                <a:gd name="T4" fmla="*/ 0 w 506"/>
                <a:gd name="T5" fmla="*/ 0 h 535"/>
                <a:gd name="T6" fmla="*/ 140 w 506"/>
                <a:gd name="T7" fmla="*/ 0 h 535"/>
                <a:gd name="T8" fmla="*/ 254 w 506"/>
                <a:gd name="T9" fmla="*/ 430 h 535"/>
                <a:gd name="T10" fmla="*/ 371 w 506"/>
                <a:gd name="T11" fmla="*/ 0 h 535"/>
                <a:gd name="T12" fmla="*/ 506 w 506"/>
                <a:gd name="T13" fmla="*/ 0 h 535"/>
                <a:gd name="T14" fmla="*/ 330 w 506"/>
                <a:gd name="T15" fmla="*/ 535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6" h="535">
                  <a:moveTo>
                    <a:pt x="330" y="535"/>
                  </a:moveTo>
                  <a:lnTo>
                    <a:pt x="176" y="535"/>
                  </a:lnTo>
                  <a:lnTo>
                    <a:pt x="0" y="0"/>
                  </a:lnTo>
                  <a:lnTo>
                    <a:pt x="140" y="0"/>
                  </a:lnTo>
                  <a:lnTo>
                    <a:pt x="254" y="430"/>
                  </a:lnTo>
                  <a:lnTo>
                    <a:pt x="371" y="0"/>
                  </a:lnTo>
                  <a:lnTo>
                    <a:pt x="506" y="0"/>
                  </a:lnTo>
                  <a:lnTo>
                    <a:pt x="330" y="5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2770A1B8-508D-45A5-98F0-DA413570476E}"/>
                </a:ext>
              </a:extLst>
            </p:cNvPr>
            <p:cNvSpPr>
              <a:spLocks noEditPoints="1"/>
            </p:cNvSpPr>
            <p:nvPr/>
          </p:nvSpPr>
          <p:spPr bwMode="auto">
            <a:xfrm>
              <a:off x="9471025" y="3198813"/>
              <a:ext cx="255587" cy="1281112"/>
            </a:xfrm>
            <a:custGeom>
              <a:avLst/>
              <a:gdLst>
                <a:gd name="T0" fmla="*/ 68 w 68"/>
                <a:gd name="T1" fmla="*/ 33 h 339"/>
                <a:gd name="T2" fmla="*/ 34 w 68"/>
                <a:gd name="T3" fmla="*/ 66 h 339"/>
                <a:gd name="T4" fmla="*/ 0 w 68"/>
                <a:gd name="T5" fmla="*/ 33 h 339"/>
                <a:gd name="T6" fmla="*/ 34 w 68"/>
                <a:gd name="T7" fmla="*/ 0 h 339"/>
                <a:gd name="T8" fmla="*/ 68 w 68"/>
                <a:gd name="T9" fmla="*/ 33 h 339"/>
                <a:gd name="T10" fmla="*/ 62 w 68"/>
                <a:gd name="T11" fmla="*/ 339 h 339"/>
                <a:gd name="T12" fmla="*/ 7 w 68"/>
                <a:gd name="T13" fmla="*/ 339 h 339"/>
                <a:gd name="T14" fmla="*/ 7 w 68"/>
                <a:gd name="T15" fmla="*/ 114 h 339"/>
                <a:gd name="T16" fmla="*/ 62 w 68"/>
                <a:gd name="T17" fmla="*/ 114 h 339"/>
                <a:gd name="T18" fmla="*/ 62 w 68"/>
                <a:gd name="T19"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339">
                  <a:moveTo>
                    <a:pt x="68" y="33"/>
                  </a:moveTo>
                  <a:cubicBezTo>
                    <a:pt x="68" y="51"/>
                    <a:pt x="54" y="66"/>
                    <a:pt x="34" y="66"/>
                  </a:cubicBezTo>
                  <a:cubicBezTo>
                    <a:pt x="14" y="66"/>
                    <a:pt x="0" y="51"/>
                    <a:pt x="0" y="33"/>
                  </a:cubicBezTo>
                  <a:cubicBezTo>
                    <a:pt x="0" y="14"/>
                    <a:pt x="14" y="0"/>
                    <a:pt x="34" y="0"/>
                  </a:cubicBezTo>
                  <a:cubicBezTo>
                    <a:pt x="54" y="0"/>
                    <a:pt x="68" y="14"/>
                    <a:pt x="68" y="33"/>
                  </a:cubicBezTo>
                  <a:moveTo>
                    <a:pt x="62" y="339"/>
                  </a:moveTo>
                  <a:cubicBezTo>
                    <a:pt x="7" y="339"/>
                    <a:pt x="7" y="339"/>
                    <a:pt x="7" y="339"/>
                  </a:cubicBezTo>
                  <a:cubicBezTo>
                    <a:pt x="7" y="114"/>
                    <a:pt x="7" y="114"/>
                    <a:pt x="7" y="114"/>
                  </a:cubicBezTo>
                  <a:cubicBezTo>
                    <a:pt x="62" y="114"/>
                    <a:pt x="62" y="114"/>
                    <a:pt x="62" y="114"/>
                  </a:cubicBezTo>
                  <a:lnTo>
                    <a:pt x="62" y="3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
              <a:extLst>
                <a:ext uri="{FF2B5EF4-FFF2-40B4-BE49-F238E27FC236}">
                  <a16:creationId xmlns:a16="http://schemas.microsoft.com/office/drawing/2014/main" id="{5B6C7F0C-FE49-4CFE-B7A3-4981DA976F27}"/>
                </a:ext>
              </a:extLst>
            </p:cNvPr>
            <p:cNvSpPr>
              <a:spLocks/>
            </p:cNvSpPr>
            <p:nvPr/>
          </p:nvSpPr>
          <p:spPr bwMode="auto">
            <a:xfrm>
              <a:off x="9877425" y="3603625"/>
              <a:ext cx="693737" cy="876300"/>
            </a:xfrm>
            <a:custGeom>
              <a:avLst/>
              <a:gdLst>
                <a:gd name="T0" fmla="*/ 184 w 184"/>
                <a:gd name="T1" fmla="*/ 69 h 232"/>
                <a:gd name="T2" fmla="*/ 184 w 184"/>
                <a:gd name="T3" fmla="*/ 232 h 232"/>
                <a:gd name="T4" fmla="*/ 129 w 184"/>
                <a:gd name="T5" fmla="*/ 232 h 232"/>
                <a:gd name="T6" fmla="*/ 129 w 184"/>
                <a:gd name="T7" fmla="*/ 77 h 232"/>
                <a:gd name="T8" fmla="*/ 102 w 184"/>
                <a:gd name="T9" fmla="*/ 41 h 232"/>
                <a:gd name="T10" fmla="*/ 54 w 184"/>
                <a:gd name="T11" fmla="*/ 75 h 232"/>
                <a:gd name="T12" fmla="*/ 54 w 184"/>
                <a:gd name="T13" fmla="*/ 232 h 232"/>
                <a:gd name="T14" fmla="*/ 0 w 184"/>
                <a:gd name="T15" fmla="*/ 232 h 232"/>
                <a:gd name="T16" fmla="*/ 0 w 184"/>
                <a:gd name="T17" fmla="*/ 7 h 232"/>
                <a:gd name="T18" fmla="*/ 47 w 184"/>
                <a:gd name="T19" fmla="*/ 7 h 232"/>
                <a:gd name="T20" fmla="*/ 51 w 184"/>
                <a:gd name="T21" fmla="*/ 36 h 232"/>
                <a:gd name="T22" fmla="*/ 120 w 184"/>
                <a:gd name="T23" fmla="*/ 0 h 232"/>
                <a:gd name="T24" fmla="*/ 184 w 184"/>
                <a:gd name="T25" fmla="*/ 6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32">
                  <a:moveTo>
                    <a:pt x="184" y="69"/>
                  </a:moveTo>
                  <a:cubicBezTo>
                    <a:pt x="184" y="232"/>
                    <a:pt x="184" y="232"/>
                    <a:pt x="184" y="232"/>
                  </a:cubicBezTo>
                  <a:cubicBezTo>
                    <a:pt x="129" y="232"/>
                    <a:pt x="129" y="232"/>
                    <a:pt x="129" y="232"/>
                  </a:cubicBezTo>
                  <a:cubicBezTo>
                    <a:pt x="129" y="77"/>
                    <a:pt x="129" y="77"/>
                    <a:pt x="129" y="77"/>
                  </a:cubicBezTo>
                  <a:cubicBezTo>
                    <a:pt x="129" y="49"/>
                    <a:pt x="119" y="41"/>
                    <a:pt x="102" y="41"/>
                  </a:cubicBezTo>
                  <a:cubicBezTo>
                    <a:pt x="82" y="41"/>
                    <a:pt x="68" y="54"/>
                    <a:pt x="54" y="75"/>
                  </a:cubicBezTo>
                  <a:cubicBezTo>
                    <a:pt x="54" y="232"/>
                    <a:pt x="54" y="232"/>
                    <a:pt x="54" y="232"/>
                  </a:cubicBezTo>
                  <a:cubicBezTo>
                    <a:pt x="0" y="232"/>
                    <a:pt x="0" y="232"/>
                    <a:pt x="0" y="232"/>
                  </a:cubicBezTo>
                  <a:cubicBezTo>
                    <a:pt x="0" y="7"/>
                    <a:pt x="0" y="7"/>
                    <a:pt x="0" y="7"/>
                  </a:cubicBezTo>
                  <a:cubicBezTo>
                    <a:pt x="47" y="7"/>
                    <a:pt x="47" y="7"/>
                    <a:pt x="47" y="7"/>
                  </a:cubicBezTo>
                  <a:cubicBezTo>
                    <a:pt x="51" y="36"/>
                    <a:pt x="51" y="36"/>
                    <a:pt x="51" y="36"/>
                  </a:cubicBezTo>
                  <a:cubicBezTo>
                    <a:pt x="69" y="14"/>
                    <a:pt x="91" y="0"/>
                    <a:pt x="120" y="0"/>
                  </a:cubicBezTo>
                  <a:cubicBezTo>
                    <a:pt x="160" y="0"/>
                    <a:pt x="184" y="26"/>
                    <a:pt x="184" y="6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4E8D762F-C63D-4FCD-9944-139B5074E66E}"/>
                </a:ext>
              </a:extLst>
            </p:cNvPr>
            <p:cNvSpPr>
              <a:spLocks noEditPoints="1"/>
            </p:cNvSpPr>
            <p:nvPr/>
          </p:nvSpPr>
          <p:spPr bwMode="auto">
            <a:xfrm>
              <a:off x="10628313" y="3509963"/>
              <a:ext cx="836612" cy="1322387"/>
            </a:xfrm>
            <a:custGeom>
              <a:avLst/>
              <a:gdLst>
                <a:gd name="T0" fmla="*/ 222 w 222"/>
                <a:gd name="T1" fmla="*/ 44 h 350"/>
                <a:gd name="T2" fmla="*/ 156 w 222"/>
                <a:gd name="T3" fmla="*/ 51 h 350"/>
                <a:gd name="T4" fmla="*/ 197 w 222"/>
                <a:gd name="T5" fmla="*/ 109 h 350"/>
                <a:gd name="T6" fmla="*/ 107 w 222"/>
                <a:gd name="T7" fmla="*/ 185 h 350"/>
                <a:gd name="T8" fmla="*/ 80 w 222"/>
                <a:gd name="T9" fmla="*/ 182 h 350"/>
                <a:gd name="T10" fmla="*/ 71 w 222"/>
                <a:gd name="T11" fmla="*/ 198 h 350"/>
                <a:gd name="T12" fmla="*/ 98 w 222"/>
                <a:gd name="T13" fmla="*/ 214 h 350"/>
                <a:gd name="T14" fmla="*/ 132 w 222"/>
                <a:gd name="T15" fmla="*/ 214 h 350"/>
                <a:gd name="T16" fmla="*/ 214 w 222"/>
                <a:gd name="T17" fmla="*/ 278 h 350"/>
                <a:gd name="T18" fmla="*/ 102 w 222"/>
                <a:gd name="T19" fmla="*/ 350 h 350"/>
                <a:gd name="T20" fmla="*/ 0 w 222"/>
                <a:gd name="T21" fmla="*/ 279 h 350"/>
                <a:gd name="T22" fmla="*/ 48 w 222"/>
                <a:gd name="T23" fmla="*/ 279 h 350"/>
                <a:gd name="T24" fmla="*/ 103 w 222"/>
                <a:gd name="T25" fmla="*/ 311 h 350"/>
                <a:gd name="T26" fmla="*/ 159 w 222"/>
                <a:gd name="T27" fmla="*/ 281 h 350"/>
                <a:gd name="T28" fmla="*/ 121 w 222"/>
                <a:gd name="T29" fmla="*/ 255 h 350"/>
                <a:gd name="T30" fmla="*/ 87 w 222"/>
                <a:gd name="T31" fmla="*/ 255 h 350"/>
                <a:gd name="T32" fmla="*/ 23 w 222"/>
                <a:gd name="T33" fmla="*/ 211 h 350"/>
                <a:gd name="T34" fmla="*/ 49 w 222"/>
                <a:gd name="T35" fmla="*/ 170 h 350"/>
                <a:gd name="T36" fmla="*/ 10 w 222"/>
                <a:gd name="T37" fmla="*/ 106 h 350"/>
                <a:gd name="T38" fmla="*/ 103 w 222"/>
                <a:gd name="T39" fmla="*/ 25 h 350"/>
                <a:gd name="T40" fmla="*/ 208 w 222"/>
                <a:gd name="T41" fmla="*/ 0 h 350"/>
                <a:gd name="T42" fmla="*/ 222 w 222"/>
                <a:gd name="T43" fmla="*/ 44 h 350"/>
                <a:gd name="T44" fmla="*/ 65 w 222"/>
                <a:gd name="T45" fmla="*/ 105 h 350"/>
                <a:gd name="T46" fmla="*/ 105 w 222"/>
                <a:gd name="T47" fmla="*/ 150 h 350"/>
                <a:gd name="T48" fmla="*/ 145 w 222"/>
                <a:gd name="T49" fmla="*/ 105 h 350"/>
                <a:gd name="T50" fmla="*/ 104 w 222"/>
                <a:gd name="T51" fmla="*/ 62 h 350"/>
                <a:gd name="T52" fmla="*/ 65 w 222"/>
                <a:gd name="T53" fmla="*/ 105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2" h="350">
                  <a:moveTo>
                    <a:pt x="222" y="44"/>
                  </a:moveTo>
                  <a:cubicBezTo>
                    <a:pt x="205" y="50"/>
                    <a:pt x="183" y="51"/>
                    <a:pt x="156" y="51"/>
                  </a:cubicBezTo>
                  <a:cubicBezTo>
                    <a:pt x="184" y="64"/>
                    <a:pt x="197" y="81"/>
                    <a:pt x="197" y="109"/>
                  </a:cubicBezTo>
                  <a:cubicBezTo>
                    <a:pt x="197" y="153"/>
                    <a:pt x="163" y="185"/>
                    <a:pt x="107" y="185"/>
                  </a:cubicBezTo>
                  <a:cubicBezTo>
                    <a:pt x="97" y="185"/>
                    <a:pt x="88" y="184"/>
                    <a:pt x="80" y="182"/>
                  </a:cubicBezTo>
                  <a:cubicBezTo>
                    <a:pt x="74" y="185"/>
                    <a:pt x="71" y="191"/>
                    <a:pt x="71" y="198"/>
                  </a:cubicBezTo>
                  <a:cubicBezTo>
                    <a:pt x="71" y="206"/>
                    <a:pt x="75" y="214"/>
                    <a:pt x="98" y="214"/>
                  </a:cubicBezTo>
                  <a:cubicBezTo>
                    <a:pt x="132" y="214"/>
                    <a:pt x="132" y="214"/>
                    <a:pt x="132" y="214"/>
                  </a:cubicBezTo>
                  <a:cubicBezTo>
                    <a:pt x="182" y="214"/>
                    <a:pt x="214" y="241"/>
                    <a:pt x="214" y="278"/>
                  </a:cubicBezTo>
                  <a:cubicBezTo>
                    <a:pt x="214" y="323"/>
                    <a:pt x="176" y="350"/>
                    <a:pt x="102" y="350"/>
                  </a:cubicBezTo>
                  <a:cubicBezTo>
                    <a:pt x="22" y="350"/>
                    <a:pt x="0" y="324"/>
                    <a:pt x="0" y="279"/>
                  </a:cubicBezTo>
                  <a:cubicBezTo>
                    <a:pt x="48" y="279"/>
                    <a:pt x="48" y="279"/>
                    <a:pt x="48" y="279"/>
                  </a:cubicBezTo>
                  <a:cubicBezTo>
                    <a:pt x="48" y="301"/>
                    <a:pt x="58" y="311"/>
                    <a:pt x="103" y="311"/>
                  </a:cubicBezTo>
                  <a:cubicBezTo>
                    <a:pt x="147" y="311"/>
                    <a:pt x="159" y="299"/>
                    <a:pt x="159" y="281"/>
                  </a:cubicBezTo>
                  <a:cubicBezTo>
                    <a:pt x="159" y="265"/>
                    <a:pt x="146" y="255"/>
                    <a:pt x="121" y="255"/>
                  </a:cubicBezTo>
                  <a:cubicBezTo>
                    <a:pt x="87" y="255"/>
                    <a:pt x="87" y="255"/>
                    <a:pt x="87" y="255"/>
                  </a:cubicBezTo>
                  <a:cubicBezTo>
                    <a:pt x="42" y="255"/>
                    <a:pt x="23" y="235"/>
                    <a:pt x="23" y="211"/>
                  </a:cubicBezTo>
                  <a:cubicBezTo>
                    <a:pt x="23" y="196"/>
                    <a:pt x="33" y="180"/>
                    <a:pt x="49" y="170"/>
                  </a:cubicBezTo>
                  <a:cubicBezTo>
                    <a:pt x="22" y="155"/>
                    <a:pt x="10" y="135"/>
                    <a:pt x="10" y="106"/>
                  </a:cubicBezTo>
                  <a:cubicBezTo>
                    <a:pt x="10" y="57"/>
                    <a:pt x="48" y="25"/>
                    <a:pt x="103" y="25"/>
                  </a:cubicBezTo>
                  <a:cubicBezTo>
                    <a:pt x="156" y="27"/>
                    <a:pt x="181" y="15"/>
                    <a:pt x="208" y="0"/>
                  </a:cubicBezTo>
                  <a:lnTo>
                    <a:pt x="222" y="44"/>
                  </a:lnTo>
                  <a:close/>
                  <a:moveTo>
                    <a:pt x="65" y="105"/>
                  </a:moveTo>
                  <a:cubicBezTo>
                    <a:pt x="65" y="133"/>
                    <a:pt x="79" y="150"/>
                    <a:pt x="105" y="150"/>
                  </a:cubicBezTo>
                  <a:cubicBezTo>
                    <a:pt x="131" y="150"/>
                    <a:pt x="145" y="133"/>
                    <a:pt x="145" y="105"/>
                  </a:cubicBezTo>
                  <a:cubicBezTo>
                    <a:pt x="145" y="76"/>
                    <a:pt x="131" y="62"/>
                    <a:pt x="104" y="62"/>
                  </a:cubicBezTo>
                  <a:cubicBezTo>
                    <a:pt x="79" y="62"/>
                    <a:pt x="65" y="79"/>
                    <a:pt x="65" y="10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a:extLst>
                <a:ext uri="{FF2B5EF4-FFF2-40B4-BE49-F238E27FC236}">
                  <a16:creationId xmlns:a16="http://schemas.microsoft.com/office/drawing/2014/main" id="{DA21C796-2193-439B-B5FA-480A732120EE}"/>
                </a:ext>
              </a:extLst>
            </p:cNvPr>
            <p:cNvSpPr>
              <a:spLocks/>
            </p:cNvSpPr>
            <p:nvPr/>
          </p:nvSpPr>
          <p:spPr bwMode="auto">
            <a:xfrm>
              <a:off x="6551613" y="4722813"/>
              <a:ext cx="822325" cy="1109662"/>
            </a:xfrm>
            <a:custGeom>
              <a:avLst/>
              <a:gdLst>
                <a:gd name="T0" fmla="*/ 504 w 518"/>
                <a:gd name="T1" fmla="*/ 107 h 699"/>
                <a:gd name="T2" fmla="*/ 323 w 518"/>
                <a:gd name="T3" fmla="*/ 107 h 699"/>
                <a:gd name="T4" fmla="*/ 323 w 518"/>
                <a:gd name="T5" fmla="*/ 699 h 699"/>
                <a:gd name="T6" fmla="*/ 188 w 518"/>
                <a:gd name="T7" fmla="*/ 699 h 699"/>
                <a:gd name="T8" fmla="*/ 188 w 518"/>
                <a:gd name="T9" fmla="*/ 107 h 699"/>
                <a:gd name="T10" fmla="*/ 0 w 518"/>
                <a:gd name="T11" fmla="*/ 107 h 699"/>
                <a:gd name="T12" fmla="*/ 0 w 518"/>
                <a:gd name="T13" fmla="*/ 0 h 699"/>
                <a:gd name="T14" fmla="*/ 518 w 518"/>
                <a:gd name="T15" fmla="*/ 0 h 699"/>
                <a:gd name="T16" fmla="*/ 504 w 518"/>
                <a:gd name="T17" fmla="*/ 10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8" h="699">
                  <a:moveTo>
                    <a:pt x="504" y="107"/>
                  </a:moveTo>
                  <a:lnTo>
                    <a:pt x="323" y="107"/>
                  </a:lnTo>
                  <a:lnTo>
                    <a:pt x="323" y="699"/>
                  </a:lnTo>
                  <a:lnTo>
                    <a:pt x="188" y="699"/>
                  </a:lnTo>
                  <a:lnTo>
                    <a:pt x="188" y="107"/>
                  </a:lnTo>
                  <a:lnTo>
                    <a:pt x="0" y="107"/>
                  </a:lnTo>
                  <a:lnTo>
                    <a:pt x="0" y="0"/>
                  </a:lnTo>
                  <a:lnTo>
                    <a:pt x="518" y="0"/>
                  </a:lnTo>
                  <a:lnTo>
                    <a:pt x="504"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a:extLst>
                <a:ext uri="{FF2B5EF4-FFF2-40B4-BE49-F238E27FC236}">
                  <a16:creationId xmlns:a16="http://schemas.microsoft.com/office/drawing/2014/main" id="{21C85C44-1657-4C0A-AC0A-6FEFB60F1729}"/>
                </a:ext>
              </a:extLst>
            </p:cNvPr>
            <p:cNvSpPr>
              <a:spLocks noEditPoints="1"/>
            </p:cNvSpPr>
            <p:nvPr/>
          </p:nvSpPr>
          <p:spPr bwMode="auto">
            <a:xfrm>
              <a:off x="7227888" y="4959350"/>
              <a:ext cx="798512" cy="896937"/>
            </a:xfrm>
            <a:custGeom>
              <a:avLst/>
              <a:gdLst>
                <a:gd name="T0" fmla="*/ 212 w 212"/>
                <a:gd name="T1" fmla="*/ 118 h 237"/>
                <a:gd name="T2" fmla="*/ 106 w 212"/>
                <a:gd name="T3" fmla="*/ 237 h 237"/>
                <a:gd name="T4" fmla="*/ 0 w 212"/>
                <a:gd name="T5" fmla="*/ 118 h 237"/>
                <a:gd name="T6" fmla="*/ 106 w 212"/>
                <a:gd name="T7" fmla="*/ 0 h 237"/>
                <a:gd name="T8" fmla="*/ 212 w 212"/>
                <a:gd name="T9" fmla="*/ 118 h 237"/>
                <a:gd name="T10" fmla="*/ 57 w 212"/>
                <a:gd name="T11" fmla="*/ 118 h 237"/>
                <a:gd name="T12" fmla="*/ 106 w 212"/>
                <a:gd name="T13" fmla="*/ 196 h 237"/>
                <a:gd name="T14" fmla="*/ 154 w 212"/>
                <a:gd name="T15" fmla="*/ 118 h 237"/>
                <a:gd name="T16" fmla="*/ 106 w 212"/>
                <a:gd name="T17" fmla="*/ 41 h 237"/>
                <a:gd name="T18" fmla="*/ 57 w 212"/>
                <a:gd name="T19" fmla="*/ 11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37">
                  <a:moveTo>
                    <a:pt x="212" y="118"/>
                  </a:moveTo>
                  <a:cubicBezTo>
                    <a:pt x="212" y="189"/>
                    <a:pt x="172" y="237"/>
                    <a:pt x="106" y="237"/>
                  </a:cubicBezTo>
                  <a:cubicBezTo>
                    <a:pt x="39" y="237"/>
                    <a:pt x="0" y="192"/>
                    <a:pt x="0" y="118"/>
                  </a:cubicBezTo>
                  <a:cubicBezTo>
                    <a:pt x="0" y="48"/>
                    <a:pt x="39" y="0"/>
                    <a:pt x="106" y="0"/>
                  </a:cubicBezTo>
                  <a:cubicBezTo>
                    <a:pt x="172" y="0"/>
                    <a:pt x="212" y="45"/>
                    <a:pt x="212" y="118"/>
                  </a:cubicBezTo>
                  <a:moveTo>
                    <a:pt x="57" y="118"/>
                  </a:moveTo>
                  <a:cubicBezTo>
                    <a:pt x="57" y="172"/>
                    <a:pt x="74" y="196"/>
                    <a:pt x="106" y="196"/>
                  </a:cubicBezTo>
                  <a:cubicBezTo>
                    <a:pt x="138" y="196"/>
                    <a:pt x="154" y="172"/>
                    <a:pt x="154" y="118"/>
                  </a:cubicBezTo>
                  <a:cubicBezTo>
                    <a:pt x="154" y="65"/>
                    <a:pt x="138" y="41"/>
                    <a:pt x="106" y="41"/>
                  </a:cubicBezTo>
                  <a:cubicBezTo>
                    <a:pt x="74" y="41"/>
                    <a:pt x="57" y="65"/>
                    <a:pt x="57" y="1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4">
              <a:extLst>
                <a:ext uri="{FF2B5EF4-FFF2-40B4-BE49-F238E27FC236}">
                  <a16:creationId xmlns:a16="http://schemas.microsoft.com/office/drawing/2014/main" id="{54572600-A30F-4F42-8E3C-B524335655C3}"/>
                </a:ext>
              </a:extLst>
            </p:cNvPr>
            <p:cNvSpPr>
              <a:spLocks noEditPoints="1"/>
            </p:cNvSpPr>
            <p:nvPr/>
          </p:nvSpPr>
          <p:spPr bwMode="auto">
            <a:xfrm>
              <a:off x="8048625" y="4865688"/>
              <a:ext cx="838200" cy="1319212"/>
            </a:xfrm>
            <a:custGeom>
              <a:avLst/>
              <a:gdLst>
                <a:gd name="T0" fmla="*/ 222 w 222"/>
                <a:gd name="T1" fmla="*/ 43 h 349"/>
                <a:gd name="T2" fmla="*/ 157 w 222"/>
                <a:gd name="T3" fmla="*/ 51 h 349"/>
                <a:gd name="T4" fmla="*/ 197 w 222"/>
                <a:gd name="T5" fmla="*/ 109 h 349"/>
                <a:gd name="T6" fmla="*/ 107 w 222"/>
                <a:gd name="T7" fmla="*/ 184 h 349"/>
                <a:gd name="T8" fmla="*/ 80 w 222"/>
                <a:gd name="T9" fmla="*/ 181 h 349"/>
                <a:gd name="T10" fmla="*/ 71 w 222"/>
                <a:gd name="T11" fmla="*/ 197 h 349"/>
                <a:gd name="T12" fmla="*/ 98 w 222"/>
                <a:gd name="T13" fmla="*/ 213 h 349"/>
                <a:gd name="T14" fmla="*/ 132 w 222"/>
                <a:gd name="T15" fmla="*/ 213 h 349"/>
                <a:gd name="T16" fmla="*/ 214 w 222"/>
                <a:gd name="T17" fmla="*/ 277 h 349"/>
                <a:gd name="T18" fmla="*/ 102 w 222"/>
                <a:gd name="T19" fmla="*/ 349 h 349"/>
                <a:gd name="T20" fmla="*/ 0 w 222"/>
                <a:gd name="T21" fmla="*/ 278 h 349"/>
                <a:gd name="T22" fmla="*/ 48 w 222"/>
                <a:gd name="T23" fmla="*/ 278 h 349"/>
                <a:gd name="T24" fmla="*/ 103 w 222"/>
                <a:gd name="T25" fmla="*/ 311 h 349"/>
                <a:gd name="T26" fmla="*/ 159 w 222"/>
                <a:gd name="T27" fmla="*/ 281 h 349"/>
                <a:gd name="T28" fmla="*/ 121 w 222"/>
                <a:gd name="T29" fmla="*/ 254 h 349"/>
                <a:gd name="T30" fmla="*/ 87 w 222"/>
                <a:gd name="T31" fmla="*/ 254 h 349"/>
                <a:gd name="T32" fmla="*/ 23 w 222"/>
                <a:gd name="T33" fmla="*/ 211 h 349"/>
                <a:gd name="T34" fmla="*/ 49 w 222"/>
                <a:gd name="T35" fmla="*/ 169 h 349"/>
                <a:gd name="T36" fmla="*/ 10 w 222"/>
                <a:gd name="T37" fmla="*/ 106 h 349"/>
                <a:gd name="T38" fmla="*/ 103 w 222"/>
                <a:gd name="T39" fmla="*/ 25 h 349"/>
                <a:gd name="T40" fmla="*/ 208 w 222"/>
                <a:gd name="T41" fmla="*/ 0 h 349"/>
                <a:gd name="T42" fmla="*/ 222 w 222"/>
                <a:gd name="T43" fmla="*/ 43 h 349"/>
                <a:gd name="T44" fmla="*/ 65 w 222"/>
                <a:gd name="T45" fmla="*/ 105 h 349"/>
                <a:gd name="T46" fmla="*/ 105 w 222"/>
                <a:gd name="T47" fmla="*/ 149 h 349"/>
                <a:gd name="T48" fmla="*/ 145 w 222"/>
                <a:gd name="T49" fmla="*/ 104 h 349"/>
                <a:gd name="T50" fmla="*/ 104 w 222"/>
                <a:gd name="T51" fmla="*/ 62 h 349"/>
                <a:gd name="T52" fmla="*/ 65 w 222"/>
                <a:gd name="T53" fmla="*/ 105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2" h="349">
                  <a:moveTo>
                    <a:pt x="222" y="43"/>
                  </a:moveTo>
                  <a:cubicBezTo>
                    <a:pt x="205" y="49"/>
                    <a:pt x="183" y="51"/>
                    <a:pt x="157" y="51"/>
                  </a:cubicBezTo>
                  <a:cubicBezTo>
                    <a:pt x="184" y="63"/>
                    <a:pt x="197" y="80"/>
                    <a:pt x="197" y="109"/>
                  </a:cubicBezTo>
                  <a:cubicBezTo>
                    <a:pt x="197" y="152"/>
                    <a:pt x="163" y="184"/>
                    <a:pt x="107" y="184"/>
                  </a:cubicBezTo>
                  <a:cubicBezTo>
                    <a:pt x="97" y="184"/>
                    <a:pt x="88" y="183"/>
                    <a:pt x="80" y="181"/>
                  </a:cubicBezTo>
                  <a:cubicBezTo>
                    <a:pt x="74" y="185"/>
                    <a:pt x="71" y="191"/>
                    <a:pt x="71" y="197"/>
                  </a:cubicBezTo>
                  <a:cubicBezTo>
                    <a:pt x="71" y="205"/>
                    <a:pt x="75" y="213"/>
                    <a:pt x="98" y="213"/>
                  </a:cubicBezTo>
                  <a:cubicBezTo>
                    <a:pt x="132" y="213"/>
                    <a:pt x="132" y="213"/>
                    <a:pt x="132" y="213"/>
                  </a:cubicBezTo>
                  <a:cubicBezTo>
                    <a:pt x="182" y="213"/>
                    <a:pt x="214" y="240"/>
                    <a:pt x="214" y="277"/>
                  </a:cubicBezTo>
                  <a:cubicBezTo>
                    <a:pt x="214" y="322"/>
                    <a:pt x="176" y="349"/>
                    <a:pt x="102" y="349"/>
                  </a:cubicBezTo>
                  <a:cubicBezTo>
                    <a:pt x="22" y="349"/>
                    <a:pt x="0" y="323"/>
                    <a:pt x="0" y="278"/>
                  </a:cubicBezTo>
                  <a:cubicBezTo>
                    <a:pt x="48" y="278"/>
                    <a:pt x="48" y="278"/>
                    <a:pt x="48" y="278"/>
                  </a:cubicBezTo>
                  <a:cubicBezTo>
                    <a:pt x="48" y="301"/>
                    <a:pt x="58" y="311"/>
                    <a:pt x="103" y="311"/>
                  </a:cubicBezTo>
                  <a:cubicBezTo>
                    <a:pt x="147" y="311"/>
                    <a:pt x="159" y="299"/>
                    <a:pt x="159" y="281"/>
                  </a:cubicBezTo>
                  <a:cubicBezTo>
                    <a:pt x="159" y="264"/>
                    <a:pt x="146" y="254"/>
                    <a:pt x="121" y="254"/>
                  </a:cubicBezTo>
                  <a:cubicBezTo>
                    <a:pt x="87" y="254"/>
                    <a:pt x="87" y="254"/>
                    <a:pt x="87" y="254"/>
                  </a:cubicBezTo>
                  <a:cubicBezTo>
                    <a:pt x="42" y="254"/>
                    <a:pt x="23" y="234"/>
                    <a:pt x="23" y="211"/>
                  </a:cubicBezTo>
                  <a:cubicBezTo>
                    <a:pt x="23" y="195"/>
                    <a:pt x="33" y="179"/>
                    <a:pt x="49" y="169"/>
                  </a:cubicBezTo>
                  <a:cubicBezTo>
                    <a:pt x="22" y="154"/>
                    <a:pt x="10" y="134"/>
                    <a:pt x="10" y="106"/>
                  </a:cubicBezTo>
                  <a:cubicBezTo>
                    <a:pt x="10" y="57"/>
                    <a:pt x="48" y="25"/>
                    <a:pt x="103" y="25"/>
                  </a:cubicBezTo>
                  <a:cubicBezTo>
                    <a:pt x="156" y="26"/>
                    <a:pt x="181" y="14"/>
                    <a:pt x="208" y="0"/>
                  </a:cubicBezTo>
                  <a:lnTo>
                    <a:pt x="222" y="43"/>
                  </a:lnTo>
                  <a:close/>
                  <a:moveTo>
                    <a:pt x="65" y="105"/>
                  </a:moveTo>
                  <a:cubicBezTo>
                    <a:pt x="65" y="132"/>
                    <a:pt x="80" y="149"/>
                    <a:pt x="105" y="149"/>
                  </a:cubicBezTo>
                  <a:cubicBezTo>
                    <a:pt x="131" y="149"/>
                    <a:pt x="145" y="133"/>
                    <a:pt x="145" y="104"/>
                  </a:cubicBezTo>
                  <a:cubicBezTo>
                    <a:pt x="145" y="76"/>
                    <a:pt x="131" y="62"/>
                    <a:pt x="104" y="62"/>
                  </a:cubicBezTo>
                  <a:cubicBezTo>
                    <a:pt x="79" y="62"/>
                    <a:pt x="65" y="79"/>
                    <a:pt x="65" y="10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5">
              <a:extLst>
                <a:ext uri="{FF2B5EF4-FFF2-40B4-BE49-F238E27FC236}">
                  <a16:creationId xmlns:a16="http://schemas.microsoft.com/office/drawing/2014/main" id="{60B207FD-8EB5-4324-B24E-09C946E1035C}"/>
                </a:ext>
              </a:extLst>
            </p:cNvPr>
            <p:cNvSpPr>
              <a:spLocks noEditPoints="1"/>
            </p:cNvSpPr>
            <p:nvPr/>
          </p:nvSpPr>
          <p:spPr bwMode="auto">
            <a:xfrm>
              <a:off x="8851900" y="4959350"/>
              <a:ext cx="750887" cy="896937"/>
            </a:xfrm>
            <a:custGeom>
              <a:avLst/>
              <a:gdLst>
                <a:gd name="T0" fmla="*/ 197 w 199"/>
                <a:gd name="T1" fmla="*/ 135 h 237"/>
                <a:gd name="T2" fmla="*/ 56 w 199"/>
                <a:gd name="T3" fmla="*/ 135 h 237"/>
                <a:gd name="T4" fmla="*/ 112 w 199"/>
                <a:gd name="T5" fmla="*/ 196 h 237"/>
                <a:gd name="T6" fmla="*/ 168 w 199"/>
                <a:gd name="T7" fmla="*/ 176 h 237"/>
                <a:gd name="T8" fmla="*/ 190 w 199"/>
                <a:gd name="T9" fmla="*/ 207 h 237"/>
                <a:gd name="T10" fmla="*/ 107 w 199"/>
                <a:gd name="T11" fmla="*/ 237 h 237"/>
                <a:gd name="T12" fmla="*/ 0 w 199"/>
                <a:gd name="T13" fmla="*/ 120 h 237"/>
                <a:gd name="T14" fmla="*/ 100 w 199"/>
                <a:gd name="T15" fmla="*/ 0 h 237"/>
                <a:gd name="T16" fmla="*/ 199 w 199"/>
                <a:gd name="T17" fmla="*/ 113 h 237"/>
                <a:gd name="T18" fmla="*/ 197 w 199"/>
                <a:gd name="T19" fmla="*/ 135 h 237"/>
                <a:gd name="T20" fmla="*/ 145 w 199"/>
                <a:gd name="T21" fmla="*/ 98 h 237"/>
                <a:gd name="T22" fmla="*/ 101 w 199"/>
                <a:gd name="T23" fmla="*/ 38 h 237"/>
                <a:gd name="T24" fmla="*/ 56 w 199"/>
                <a:gd name="T25" fmla="*/ 100 h 237"/>
                <a:gd name="T26" fmla="*/ 145 w 199"/>
                <a:gd name="T27" fmla="*/ 100 h 237"/>
                <a:gd name="T28" fmla="*/ 145 w 199"/>
                <a:gd name="T29" fmla="*/ 9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237">
                  <a:moveTo>
                    <a:pt x="197" y="135"/>
                  </a:moveTo>
                  <a:cubicBezTo>
                    <a:pt x="56" y="135"/>
                    <a:pt x="56" y="135"/>
                    <a:pt x="56" y="135"/>
                  </a:cubicBezTo>
                  <a:cubicBezTo>
                    <a:pt x="60" y="181"/>
                    <a:pt x="82" y="196"/>
                    <a:pt x="112" y="196"/>
                  </a:cubicBezTo>
                  <a:cubicBezTo>
                    <a:pt x="132" y="196"/>
                    <a:pt x="148" y="190"/>
                    <a:pt x="168" y="176"/>
                  </a:cubicBezTo>
                  <a:cubicBezTo>
                    <a:pt x="190" y="207"/>
                    <a:pt x="190" y="207"/>
                    <a:pt x="190" y="207"/>
                  </a:cubicBezTo>
                  <a:cubicBezTo>
                    <a:pt x="168" y="225"/>
                    <a:pt x="141" y="237"/>
                    <a:pt x="107" y="237"/>
                  </a:cubicBezTo>
                  <a:cubicBezTo>
                    <a:pt x="37" y="237"/>
                    <a:pt x="0" y="191"/>
                    <a:pt x="0" y="120"/>
                  </a:cubicBezTo>
                  <a:cubicBezTo>
                    <a:pt x="0" y="52"/>
                    <a:pt x="36" y="0"/>
                    <a:pt x="100" y="0"/>
                  </a:cubicBezTo>
                  <a:cubicBezTo>
                    <a:pt x="163" y="0"/>
                    <a:pt x="199" y="42"/>
                    <a:pt x="199" y="113"/>
                  </a:cubicBezTo>
                  <a:cubicBezTo>
                    <a:pt x="199" y="121"/>
                    <a:pt x="198" y="129"/>
                    <a:pt x="197" y="135"/>
                  </a:cubicBezTo>
                  <a:moveTo>
                    <a:pt x="145" y="98"/>
                  </a:moveTo>
                  <a:cubicBezTo>
                    <a:pt x="145" y="61"/>
                    <a:pt x="132" y="38"/>
                    <a:pt x="101" y="38"/>
                  </a:cubicBezTo>
                  <a:cubicBezTo>
                    <a:pt x="75" y="38"/>
                    <a:pt x="59" y="55"/>
                    <a:pt x="56" y="100"/>
                  </a:cubicBezTo>
                  <a:cubicBezTo>
                    <a:pt x="145" y="100"/>
                    <a:pt x="145" y="100"/>
                    <a:pt x="145" y="100"/>
                  </a:cubicBezTo>
                  <a:lnTo>
                    <a:pt x="145"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57560D56-6AA8-40AF-926F-8AD1149A9A4C}"/>
                </a:ext>
              </a:extLst>
            </p:cNvPr>
            <p:cNvSpPr>
              <a:spLocks/>
            </p:cNvSpPr>
            <p:nvPr/>
          </p:nvSpPr>
          <p:spPr bwMode="auto">
            <a:xfrm>
              <a:off x="9598025" y="4770438"/>
              <a:ext cx="600075" cy="1085850"/>
            </a:xfrm>
            <a:custGeom>
              <a:avLst/>
              <a:gdLst>
                <a:gd name="T0" fmla="*/ 159 w 159"/>
                <a:gd name="T1" fmla="*/ 270 h 287"/>
                <a:gd name="T2" fmla="*/ 103 w 159"/>
                <a:gd name="T3" fmla="*/ 287 h 287"/>
                <a:gd name="T4" fmla="*/ 35 w 159"/>
                <a:gd name="T5" fmla="*/ 214 h 287"/>
                <a:gd name="T6" fmla="*/ 35 w 159"/>
                <a:gd name="T7" fmla="*/ 95 h 287"/>
                <a:gd name="T8" fmla="*/ 0 w 159"/>
                <a:gd name="T9" fmla="*/ 95 h 287"/>
                <a:gd name="T10" fmla="*/ 0 w 159"/>
                <a:gd name="T11" fmla="*/ 56 h 287"/>
                <a:gd name="T12" fmla="*/ 35 w 159"/>
                <a:gd name="T13" fmla="*/ 56 h 287"/>
                <a:gd name="T14" fmla="*/ 35 w 159"/>
                <a:gd name="T15" fmla="*/ 6 h 287"/>
                <a:gd name="T16" fmla="*/ 90 w 159"/>
                <a:gd name="T17" fmla="*/ 0 h 287"/>
                <a:gd name="T18" fmla="*/ 90 w 159"/>
                <a:gd name="T19" fmla="*/ 56 h 287"/>
                <a:gd name="T20" fmla="*/ 142 w 159"/>
                <a:gd name="T21" fmla="*/ 56 h 287"/>
                <a:gd name="T22" fmla="*/ 136 w 159"/>
                <a:gd name="T23" fmla="*/ 95 h 287"/>
                <a:gd name="T24" fmla="*/ 90 w 159"/>
                <a:gd name="T25" fmla="*/ 95 h 287"/>
                <a:gd name="T26" fmla="*/ 90 w 159"/>
                <a:gd name="T27" fmla="*/ 213 h 287"/>
                <a:gd name="T28" fmla="*/ 113 w 159"/>
                <a:gd name="T29" fmla="*/ 244 h 287"/>
                <a:gd name="T30" fmla="*/ 140 w 159"/>
                <a:gd name="T31" fmla="*/ 236 h 287"/>
                <a:gd name="T32" fmla="*/ 159 w 159"/>
                <a:gd name="T33" fmla="*/ 27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9" h="287">
                  <a:moveTo>
                    <a:pt x="159" y="270"/>
                  </a:moveTo>
                  <a:cubicBezTo>
                    <a:pt x="143" y="282"/>
                    <a:pt x="123" y="287"/>
                    <a:pt x="103" y="287"/>
                  </a:cubicBezTo>
                  <a:cubicBezTo>
                    <a:pt x="59" y="287"/>
                    <a:pt x="35" y="262"/>
                    <a:pt x="35" y="214"/>
                  </a:cubicBezTo>
                  <a:cubicBezTo>
                    <a:pt x="35" y="95"/>
                    <a:pt x="35" y="95"/>
                    <a:pt x="35" y="95"/>
                  </a:cubicBezTo>
                  <a:cubicBezTo>
                    <a:pt x="0" y="95"/>
                    <a:pt x="0" y="95"/>
                    <a:pt x="0" y="95"/>
                  </a:cubicBezTo>
                  <a:cubicBezTo>
                    <a:pt x="0" y="56"/>
                    <a:pt x="0" y="56"/>
                    <a:pt x="0" y="56"/>
                  </a:cubicBezTo>
                  <a:cubicBezTo>
                    <a:pt x="35" y="56"/>
                    <a:pt x="35" y="56"/>
                    <a:pt x="35" y="56"/>
                  </a:cubicBezTo>
                  <a:cubicBezTo>
                    <a:pt x="35" y="6"/>
                    <a:pt x="35" y="6"/>
                    <a:pt x="35" y="6"/>
                  </a:cubicBezTo>
                  <a:cubicBezTo>
                    <a:pt x="90" y="0"/>
                    <a:pt x="90" y="0"/>
                    <a:pt x="90" y="0"/>
                  </a:cubicBezTo>
                  <a:cubicBezTo>
                    <a:pt x="90" y="56"/>
                    <a:pt x="90" y="56"/>
                    <a:pt x="90" y="56"/>
                  </a:cubicBezTo>
                  <a:cubicBezTo>
                    <a:pt x="142" y="56"/>
                    <a:pt x="142" y="56"/>
                    <a:pt x="142" y="56"/>
                  </a:cubicBezTo>
                  <a:cubicBezTo>
                    <a:pt x="136" y="95"/>
                    <a:pt x="136" y="95"/>
                    <a:pt x="136" y="95"/>
                  </a:cubicBezTo>
                  <a:cubicBezTo>
                    <a:pt x="90" y="95"/>
                    <a:pt x="90" y="95"/>
                    <a:pt x="90" y="95"/>
                  </a:cubicBezTo>
                  <a:cubicBezTo>
                    <a:pt x="90" y="213"/>
                    <a:pt x="90" y="213"/>
                    <a:pt x="90" y="213"/>
                  </a:cubicBezTo>
                  <a:cubicBezTo>
                    <a:pt x="90" y="235"/>
                    <a:pt x="97" y="244"/>
                    <a:pt x="113" y="244"/>
                  </a:cubicBezTo>
                  <a:cubicBezTo>
                    <a:pt x="122" y="244"/>
                    <a:pt x="130" y="241"/>
                    <a:pt x="140" y="236"/>
                  </a:cubicBezTo>
                  <a:lnTo>
                    <a:pt x="159"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7">
              <a:extLst>
                <a:ext uri="{FF2B5EF4-FFF2-40B4-BE49-F238E27FC236}">
                  <a16:creationId xmlns:a16="http://schemas.microsoft.com/office/drawing/2014/main" id="{36098BA4-A8F2-4526-99AF-C9333C2D73BD}"/>
                </a:ext>
              </a:extLst>
            </p:cNvPr>
            <p:cNvSpPr>
              <a:spLocks/>
            </p:cNvSpPr>
            <p:nvPr/>
          </p:nvSpPr>
          <p:spPr bwMode="auto">
            <a:xfrm>
              <a:off x="10244138" y="4624388"/>
              <a:ext cx="693737" cy="1208087"/>
            </a:xfrm>
            <a:custGeom>
              <a:avLst/>
              <a:gdLst>
                <a:gd name="T0" fmla="*/ 184 w 184"/>
                <a:gd name="T1" fmla="*/ 157 h 320"/>
                <a:gd name="T2" fmla="*/ 184 w 184"/>
                <a:gd name="T3" fmla="*/ 320 h 320"/>
                <a:gd name="T4" fmla="*/ 129 w 184"/>
                <a:gd name="T5" fmla="*/ 320 h 320"/>
                <a:gd name="T6" fmla="*/ 129 w 184"/>
                <a:gd name="T7" fmla="*/ 166 h 320"/>
                <a:gd name="T8" fmla="*/ 102 w 184"/>
                <a:gd name="T9" fmla="*/ 130 h 320"/>
                <a:gd name="T10" fmla="*/ 54 w 184"/>
                <a:gd name="T11" fmla="*/ 163 h 320"/>
                <a:gd name="T12" fmla="*/ 54 w 184"/>
                <a:gd name="T13" fmla="*/ 320 h 320"/>
                <a:gd name="T14" fmla="*/ 0 w 184"/>
                <a:gd name="T15" fmla="*/ 320 h 320"/>
                <a:gd name="T16" fmla="*/ 0 w 184"/>
                <a:gd name="T17" fmla="*/ 5 h 320"/>
                <a:gd name="T18" fmla="*/ 54 w 184"/>
                <a:gd name="T19" fmla="*/ 0 h 320"/>
                <a:gd name="T20" fmla="*/ 54 w 184"/>
                <a:gd name="T21" fmla="*/ 122 h 320"/>
                <a:gd name="T22" fmla="*/ 120 w 184"/>
                <a:gd name="T23" fmla="*/ 89 h 320"/>
                <a:gd name="T24" fmla="*/ 184 w 184"/>
                <a:gd name="T25" fmla="*/ 15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320">
                  <a:moveTo>
                    <a:pt x="184" y="157"/>
                  </a:moveTo>
                  <a:cubicBezTo>
                    <a:pt x="184" y="320"/>
                    <a:pt x="184" y="320"/>
                    <a:pt x="184" y="320"/>
                  </a:cubicBezTo>
                  <a:cubicBezTo>
                    <a:pt x="129" y="320"/>
                    <a:pt x="129" y="320"/>
                    <a:pt x="129" y="320"/>
                  </a:cubicBezTo>
                  <a:cubicBezTo>
                    <a:pt x="129" y="166"/>
                    <a:pt x="129" y="166"/>
                    <a:pt x="129" y="166"/>
                  </a:cubicBezTo>
                  <a:cubicBezTo>
                    <a:pt x="129" y="138"/>
                    <a:pt x="118" y="130"/>
                    <a:pt x="102" y="130"/>
                  </a:cubicBezTo>
                  <a:cubicBezTo>
                    <a:pt x="82" y="130"/>
                    <a:pt x="67" y="143"/>
                    <a:pt x="54" y="163"/>
                  </a:cubicBezTo>
                  <a:cubicBezTo>
                    <a:pt x="54" y="320"/>
                    <a:pt x="54" y="320"/>
                    <a:pt x="54" y="320"/>
                  </a:cubicBezTo>
                  <a:cubicBezTo>
                    <a:pt x="0" y="320"/>
                    <a:pt x="0" y="320"/>
                    <a:pt x="0" y="320"/>
                  </a:cubicBezTo>
                  <a:cubicBezTo>
                    <a:pt x="0" y="5"/>
                    <a:pt x="0" y="5"/>
                    <a:pt x="0" y="5"/>
                  </a:cubicBezTo>
                  <a:cubicBezTo>
                    <a:pt x="54" y="0"/>
                    <a:pt x="54" y="0"/>
                    <a:pt x="54" y="0"/>
                  </a:cubicBezTo>
                  <a:cubicBezTo>
                    <a:pt x="54" y="122"/>
                    <a:pt x="54" y="122"/>
                    <a:pt x="54" y="122"/>
                  </a:cubicBezTo>
                  <a:cubicBezTo>
                    <a:pt x="72" y="101"/>
                    <a:pt x="93" y="89"/>
                    <a:pt x="120" y="89"/>
                  </a:cubicBezTo>
                  <a:cubicBezTo>
                    <a:pt x="160" y="89"/>
                    <a:pt x="184" y="115"/>
                    <a:pt x="184" y="15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8">
              <a:extLst>
                <a:ext uri="{FF2B5EF4-FFF2-40B4-BE49-F238E27FC236}">
                  <a16:creationId xmlns:a16="http://schemas.microsoft.com/office/drawing/2014/main" id="{08AAD000-6ED0-4B6F-82EE-57C865336961}"/>
                </a:ext>
              </a:extLst>
            </p:cNvPr>
            <p:cNvSpPr>
              <a:spLocks noEditPoints="1"/>
            </p:cNvSpPr>
            <p:nvPr/>
          </p:nvSpPr>
          <p:spPr bwMode="auto">
            <a:xfrm>
              <a:off x="11039475" y="4959350"/>
              <a:ext cx="749300" cy="896937"/>
            </a:xfrm>
            <a:custGeom>
              <a:avLst/>
              <a:gdLst>
                <a:gd name="T0" fmla="*/ 198 w 199"/>
                <a:gd name="T1" fmla="*/ 135 h 237"/>
                <a:gd name="T2" fmla="*/ 57 w 199"/>
                <a:gd name="T3" fmla="*/ 135 h 237"/>
                <a:gd name="T4" fmla="*/ 112 w 199"/>
                <a:gd name="T5" fmla="*/ 196 h 237"/>
                <a:gd name="T6" fmla="*/ 168 w 199"/>
                <a:gd name="T7" fmla="*/ 176 h 237"/>
                <a:gd name="T8" fmla="*/ 191 w 199"/>
                <a:gd name="T9" fmla="*/ 207 h 237"/>
                <a:gd name="T10" fmla="*/ 107 w 199"/>
                <a:gd name="T11" fmla="*/ 237 h 237"/>
                <a:gd name="T12" fmla="*/ 0 w 199"/>
                <a:gd name="T13" fmla="*/ 120 h 237"/>
                <a:gd name="T14" fmla="*/ 100 w 199"/>
                <a:gd name="T15" fmla="*/ 0 h 237"/>
                <a:gd name="T16" fmla="*/ 199 w 199"/>
                <a:gd name="T17" fmla="*/ 113 h 237"/>
                <a:gd name="T18" fmla="*/ 198 w 199"/>
                <a:gd name="T19" fmla="*/ 135 h 237"/>
                <a:gd name="T20" fmla="*/ 145 w 199"/>
                <a:gd name="T21" fmla="*/ 98 h 237"/>
                <a:gd name="T22" fmla="*/ 101 w 199"/>
                <a:gd name="T23" fmla="*/ 38 h 237"/>
                <a:gd name="T24" fmla="*/ 57 w 199"/>
                <a:gd name="T25" fmla="*/ 100 h 237"/>
                <a:gd name="T26" fmla="*/ 145 w 199"/>
                <a:gd name="T27" fmla="*/ 100 h 237"/>
                <a:gd name="T28" fmla="*/ 145 w 199"/>
                <a:gd name="T29" fmla="*/ 9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237">
                  <a:moveTo>
                    <a:pt x="198" y="135"/>
                  </a:moveTo>
                  <a:cubicBezTo>
                    <a:pt x="57" y="135"/>
                    <a:pt x="57" y="135"/>
                    <a:pt x="57" y="135"/>
                  </a:cubicBezTo>
                  <a:cubicBezTo>
                    <a:pt x="61" y="181"/>
                    <a:pt x="82" y="196"/>
                    <a:pt x="112" y="196"/>
                  </a:cubicBezTo>
                  <a:cubicBezTo>
                    <a:pt x="132" y="196"/>
                    <a:pt x="149" y="190"/>
                    <a:pt x="168" y="176"/>
                  </a:cubicBezTo>
                  <a:cubicBezTo>
                    <a:pt x="191" y="207"/>
                    <a:pt x="191" y="207"/>
                    <a:pt x="191" y="207"/>
                  </a:cubicBezTo>
                  <a:cubicBezTo>
                    <a:pt x="169" y="225"/>
                    <a:pt x="141" y="237"/>
                    <a:pt x="107" y="237"/>
                  </a:cubicBezTo>
                  <a:cubicBezTo>
                    <a:pt x="38" y="237"/>
                    <a:pt x="0" y="191"/>
                    <a:pt x="0" y="120"/>
                  </a:cubicBezTo>
                  <a:cubicBezTo>
                    <a:pt x="0" y="52"/>
                    <a:pt x="36" y="0"/>
                    <a:pt x="100" y="0"/>
                  </a:cubicBezTo>
                  <a:cubicBezTo>
                    <a:pt x="163" y="0"/>
                    <a:pt x="199" y="42"/>
                    <a:pt x="199" y="113"/>
                  </a:cubicBezTo>
                  <a:cubicBezTo>
                    <a:pt x="199" y="121"/>
                    <a:pt x="198" y="129"/>
                    <a:pt x="198" y="135"/>
                  </a:cubicBezTo>
                  <a:moveTo>
                    <a:pt x="145" y="98"/>
                  </a:moveTo>
                  <a:cubicBezTo>
                    <a:pt x="145" y="61"/>
                    <a:pt x="132" y="38"/>
                    <a:pt x="101" y="38"/>
                  </a:cubicBezTo>
                  <a:cubicBezTo>
                    <a:pt x="76" y="38"/>
                    <a:pt x="60" y="55"/>
                    <a:pt x="57" y="100"/>
                  </a:cubicBezTo>
                  <a:cubicBezTo>
                    <a:pt x="145" y="100"/>
                    <a:pt x="145" y="100"/>
                    <a:pt x="145" y="100"/>
                  </a:cubicBezTo>
                  <a:lnTo>
                    <a:pt x="145"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9">
              <a:extLst>
                <a:ext uri="{FF2B5EF4-FFF2-40B4-BE49-F238E27FC236}">
                  <a16:creationId xmlns:a16="http://schemas.microsoft.com/office/drawing/2014/main" id="{F9ECA1AE-B463-4323-9196-303DB80DBC8E}"/>
                </a:ext>
              </a:extLst>
            </p:cNvPr>
            <p:cNvSpPr>
              <a:spLocks/>
            </p:cNvSpPr>
            <p:nvPr/>
          </p:nvSpPr>
          <p:spPr bwMode="auto">
            <a:xfrm>
              <a:off x="11903075" y="4959350"/>
              <a:ext cx="504825" cy="873125"/>
            </a:xfrm>
            <a:custGeom>
              <a:avLst/>
              <a:gdLst>
                <a:gd name="T0" fmla="*/ 134 w 134"/>
                <a:gd name="T1" fmla="*/ 3 h 231"/>
                <a:gd name="T2" fmla="*/ 124 w 134"/>
                <a:gd name="T3" fmla="*/ 56 h 231"/>
                <a:gd name="T4" fmla="*/ 104 w 134"/>
                <a:gd name="T5" fmla="*/ 53 h 231"/>
                <a:gd name="T6" fmla="*/ 55 w 134"/>
                <a:gd name="T7" fmla="*/ 111 h 231"/>
                <a:gd name="T8" fmla="*/ 55 w 134"/>
                <a:gd name="T9" fmla="*/ 231 h 231"/>
                <a:gd name="T10" fmla="*/ 0 w 134"/>
                <a:gd name="T11" fmla="*/ 231 h 231"/>
                <a:gd name="T12" fmla="*/ 0 w 134"/>
                <a:gd name="T13" fmla="*/ 6 h 231"/>
                <a:gd name="T14" fmla="*/ 47 w 134"/>
                <a:gd name="T15" fmla="*/ 6 h 231"/>
                <a:gd name="T16" fmla="*/ 52 w 134"/>
                <a:gd name="T17" fmla="*/ 50 h 231"/>
                <a:gd name="T18" fmla="*/ 111 w 134"/>
                <a:gd name="T19" fmla="*/ 0 h 231"/>
                <a:gd name="T20" fmla="*/ 134 w 134"/>
                <a:gd name="T21" fmla="*/ 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231">
                  <a:moveTo>
                    <a:pt x="134" y="3"/>
                  </a:moveTo>
                  <a:cubicBezTo>
                    <a:pt x="124" y="56"/>
                    <a:pt x="124" y="56"/>
                    <a:pt x="124" y="56"/>
                  </a:cubicBezTo>
                  <a:cubicBezTo>
                    <a:pt x="118" y="54"/>
                    <a:pt x="112" y="53"/>
                    <a:pt x="104" y="53"/>
                  </a:cubicBezTo>
                  <a:cubicBezTo>
                    <a:pt x="77" y="53"/>
                    <a:pt x="63" y="73"/>
                    <a:pt x="55" y="111"/>
                  </a:cubicBezTo>
                  <a:cubicBezTo>
                    <a:pt x="55" y="231"/>
                    <a:pt x="55" y="231"/>
                    <a:pt x="55" y="231"/>
                  </a:cubicBezTo>
                  <a:cubicBezTo>
                    <a:pt x="0" y="231"/>
                    <a:pt x="0" y="231"/>
                    <a:pt x="0" y="231"/>
                  </a:cubicBezTo>
                  <a:cubicBezTo>
                    <a:pt x="0" y="6"/>
                    <a:pt x="0" y="6"/>
                    <a:pt x="0" y="6"/>
                  </a:cubicBezTo>
                  <a:cubicBezTo>
                    <a:pt x="47" y="6"/>
                    <a:pt x="47" y="6"/>
                    <a:pt x="47" y="6"/>
                  </a:cubicBezTo>
                  <a:cubicBezTo>
                    <a:pt x="52" y="50"/>
                    <a:pt x="52" y="50"/>
                    <a:pt x="52" y="50"/>
                  </a:cubicBezTo>
                  <a:cubicBezTo>
                    <a:pt x="63" y="18"/>
                    <a:pt x="85" y="0"/>
                    <a:pt x="111" y="0"/>
                  </a:cubicBezTo>
                  <a:cubicBezTo>
                    <a:pt x="119" y="0"/>
                    <a:pt x="126" y="1"/>
                    <a:pt x="134"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0">
              <a:extLst>
                <a:ext uri="{FF2B5EF4-FFF2-40B4-BE49-F238E27FC236}">
                  <a16:creationId xmlns:a16="http://schemas.microsoft.com/office/drawing/2014/main" id="{FB48179C-8FAF-4B01-A5CB-107BBD805334}"/>
                </a:ext>
              </a:extLst>
            </p:cNvPr>
            <p:cNvSpPr>
              <a:spLocks/>
            </p:cNvSpPr>
            <p:nvPr/>
          </p:nvSpPr>
          <p:spPr bwMode="auto">
            <a:xfrm>
              <a:off x="12158663" y="5703888"/>
              <a:ext cx="87312" cy="128587"/>
            </a:xfrm>
            <a:custGeom>
              <a:avLst/>
              <a:gdLst>
                <a:gd name="T0" fmla="*/ 52 w 55"/>
                <a:gd name="T1" fmla="*/ 7 h 81"/>
                <a:gd name="T2" fmla="*/ 29 w 55"/>
                <a:gd name="T3" fmla="*/ 7 h 81"/>
                <a:gd name="T4" fmla="*/ 29 w 55"/>
                <a:gd name="T5" fmla="*/ 81 h 81"/>
                <a:gd name="T6" fmla="*/ 24 w 55"/>
                <a:gd name="T7" fmla="*/ 81 h 81"/>
                <a:gd name="T8" fmla="*/ 24 w 55"/>
                <a:gd name="T9" fmla="*/ 7 h 81"/>
                <a:gd name="T10" fmla="*/ 0 w 55"/>
                <a:gd name="T11" fmla="*/ 7 h 81"/>
                <a:gd name="T12" fmla="*/ 0 w 55"/>
                <a:gd name="T13" fmla="*/ 0 h 81"/>
                <a:gd name="T14" fmla="*/ 55 w 55"/>
                <a:gd name="T15" fmla="*/ 0 h 81"/>
                <a:gd name="T16" fmla="*/ 52 w 55"/>
                <a:gd name="T17"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81">
                  <a:moveTo>
                    <a:pt x="52" y="7"/>
                  </a:moveTo>
                  <a:lnTo>
                    <a:pt x="29" y="7"/>
                  </a:lnTo>
                  <a:lnTo>
                    <a:pt x="29" y="81"/>
                  </a:lnTo>
                  <a:lnTo>
                    <a:pt x="24" y="81"/>
                  </a:lnTo>
                  <a:lnTo>
                    <a:pt x="24" y="7"/>
                  </a:lnTo>
                  <a:lnTo>
                    <a:pt x="0" y="7"/>
                  </a:lnTo>
                  <a:lnTo>
                    <a:pt x="0" y="0"/>
                  </a:lnTo>
                  <a:lnTo>
                    <a:pt x="55" y="0"/>
                  </a:lnTo>
                  <a:lnTo>
                    <a:pt x="5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1">
              <a:extLst>
                <a:ext uri="{FF2B5EF4-FFF2-40B4-BE49-F238E27FC236}">
                  <a16:creationId xmlns:a16="http://schemas.microsoft.com/office/drawing/2014/main" id="{29A2D1E8-4CA7-4AC8-B573-D80A60967667}"/>
                </a:ext>
              </a:extLst>
            </p:cNvPr>
            <p:cNvSpPr>
              <a:spLocks/>
            </p:cNvSpPr>
            <p:nvPr/>
          </p:nvSpPr>
          <p:spPr bwMode="auto">
            <a:xfrm>
              <a:off x="12245975" y="5703888"/>
              <a:ext cx="115887" cy="128587"/>
            </a:xfrm>
            <a:custGeom>
              <a:avLst/>
              <a:gdLst>
                <a:gd name="T0" fmla="*/ 31 w 31"/>
                <a:gd name="T1" fmla="*/ 34 h 34"/>
                <a:gd name="T2" fmla="*/ 28 w 31"/>
                <a:gd name="T3" fmla="*/ 34 h 34"/>
                <a:gd name="T4" fmla="*/ 27 w 31"/>
                <a:gd name="T5" fmla="*/ 18 h 34"/>
                <a:gd name="T6" fmla="*/ 26 w 31"/>
                <a:gd name="T7" fmla="*/ 3 h 34"/>
                <a:gd name="T8" fmla="*/ 17 w 31"/>
                <a:gd name="T9" fmla="*/ 30 h 34"/>
                <a:gd name="T10" fmla="*/ 14 w 31"/>
                <a:gd name="T11" fmla="*/ 30 h 34"/>
                <a:gd name="T12" fmla="*/ 6 w 31"/>
                <a:gd name="T13" fmla="*/ 3 h 34"/>
                <a:gd name="T14" fmla="*/ 4 w 31"/>
                <a:gd name="T15" fmla="*/ 18 h 34"/>
                <a:gd name="T16" fmla="*/ 3 w 31"/>
                <a:gd name="T17" fmla="*/ 34 h 34"/>
                <a:gd name="T18" fmla="*/ 0 w 31"/>
                <a:gd name="T19" fmla="*/ 34 h 34"/>
                <a:gd name="T20" fmla="*/ 3 w 31"/>
                <a:gd name="T21" fmla="*/ 0 h 34"/>
                <a:gd name="T22" fmla="*/ 7 w 31"/>
                <a:gd name="T23" fmla="*/ 0 h 34"/>
                <a:gd name="T24" fmla="*/ 16 w 31"/>
                <a:gd name="T25" fmla="*/ 26 h 34"/>
                <a:gd name="T26" fmla="*/ 24 w 31"/>
                <a:gd name="T27" fmla="*/ 0 h 34"/>
                <a:gd name="T28" fmla="*/ 28 w 31"/>
                <a:gd name="T29" fmla="*/ 0 h 34"/>
                <a:gd name="T30" fmla="*/ 31 w 31"/>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4">
                  <a:moveTo>
                    <a:pt x="31" y="34"/>
                  </a:moveTo>
                  <a:cubicBezTo>
                    <a:pt x="28" y="34"/>
                    <a:pt x="28" y="34"/>
                    <a:pt x="28" y="34"/>
                  </a:cubicBezTo>
                  <a:cubicBezTo>
                    <a:pt x="27" y="18"/>
                    <a:pt x="27" y="18"/>
                    <a:pt x="27" y="18"/>
                  </a:cubicBezTo>
                  <a:cubicBezTo>
                    <a:pt x="26" y="12"/>
                    <a:pt x="26" y="6"/>
                    <a:pt x="26" y="3"/>
                  </a:cubicBezTo>
                  <a:cubicBezTo>
                    <a:pt x="17" y="30"/>
                    <a:pt x="17" y="30"/>
                    <a:pt x="17" y="30"/>
                  </a:cubicBezTo>
                  <a:cubicBezTo>
                    <a:pt x="14" y="30"/>
                    <a:pt x="14" y="30"/>
                    <a:pt x="14" y="30"/>
                  </a:cubicBezTo>
                  <a:cubicBezTo>
                    <a:pt x="6" y="3"/>
                    <a:pt x="6" y="3"/>
                    <a:pt x="6" y="3"/>
                  </a:cubicBezTo>
                  <a:cubicBezTo>
                    <a:pt x="5" y="6"/>
                    <a:pt x="5" y="12"/>
                    <a:pt x="4" y="18"/>
                  </a:cubicBezTo>
                  <a:cubicBezTo>
                    <a:pt x="3" y="34"/>
                    <a:pt x="3" y="34"/>
                    <a:pt x="3" y="34"/>
                  </a:cubicBezTo>
                  <a:cubicBezTo>
                    <a:pt x="0" y="34"/>
                    <a:pt x="0" y="34"/>
                    <a:pt x="0" y="34"/>
                  </a:cubicBezTo>
                  <a:cubicBezTo>
                    <a:pt x="3" y="0"/>
                    <a:pt x="3" y="0"/>
                    <a:pt x="3" y="0"/>
                  </a:cubicBezTo>
                  <a:cubicBezTo>
                    <a:pt x="7" y="0"/>
                    <a:pt x="7" y="0"/>
                    <a:pt x="7" y="0"/>
                  </a:cubicBezTo>
                  <a:cubicBezTo>
                    <a:pt x="16" y="26"/>
                    <a:pt x="16" y="26"/>
                    <a:pt x="16" y="26"/>
                  </a:cubicBezTo>
                  <a:cubicBezTo>
                    <a:pt x="24" y="0"/>
                    <a:pt x="24" y="0"/>
                    <a:pt x="24" y="0"/>
                  </a:cubicBezTo>
                  <a:cubicBezTo>
                    <a:pt x="28" y="0"/>
                    <a:pt x="28" y="0"/>
                    <a:pt x="28" y="0"/>
                  </a:cubicBezTo>
                  <a:lnTo>
                    <a:pt x="31"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58852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hank you US">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3CEE62-06FB-4246-978E-3904D1D86A70}"/>
              </a:ext>
            </a:extLst>
          </p:cNvPr>
          <p:cNvSpPr/>
          <p:nvPr userDrawn="1"/>
        </p:nvSpPr>
        <p:spPr bwMode="white">
          <a:xfrm>
            <a:off x="8972550" y="0"/>
            <a:ext cx="32194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16" name="Rectangle 15">
            <a:extLst>
              <a:ext uri="{FF2B5EF4-FFF2-40B4-BE49-F238E27FC236}">
                <a16:creationId xmlns:a16="http://schemas.microsoft.com/office/drawing/2014/main" id="{5B635464-C3B1-44DD-82FD-C4B56469A642}"/>
              </a:ext>
            </a:extLst>
          </p:cNvPr>
          <p:cNvSpPr/>
          <p:nvPr userDrawn="1"/>
        </p:nvSpPr>
        <p:spPr>
          <a:xfrm>
            <a:off x="9226552" y="309191"/>
            <a:ext cx="2598736" cy="45842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nchorCtr="0"/>
          <a:lstStyle/>
          <a:p>
            <a:pPr>
              <a:lnSpc>
                <a:spcPct val="110000"/>
              </a:lnSpc>
              <a:spcBef>
                <a:spcPts val="300"/>
              </a:spcBef>
              <a:spcAft>
                <a:spcPts val="300"/>
              </a:spcAft>
            </a:pPr>
            <a:r>
              <a:rPr lang="en-US" sz="1500" b="1" dirty="0">
                <a:solidFill>
                  <a:schemeClr val="tx1"/>
                </a:solidFill>
              </a:rPr>
              <a:t>Rackspace Technology</a:t>
            </a:r>
          </a:p>
          <a:p>
            <a:pPr>
              <a:lnSpc>
                <a:spcPct val="110000"/>
              </a:lnSpc>
              <a:spcBef>
                <a:spcPts val="300"/>
              </a:spcBef>
              <a:spcAft>
                <a:spcPts val="300"/>
              </a:spcAft>
            </a:pPr>
            <a:r>
              <a:rPr lang="en-US" sz="1500" dirty="0">
                <a:solidFill>
                  <a:schemeClr val="tx1"/>
                </a:solidFill>
              </a:rPr>
              <a:t>One Fanatical Place</a:t>
            </a:r>
            <a:br>
              <a:rPr lang="en-US" sz="1500" dirty="0">
                <a:solidFill>
                  <a:schemeClr val="tx1"/>
                </a:solidFill>
              </a:rPr>
            </a:br>
            <a:r>
              <a:rPr lang="en-US" sz="1500" dirty="0">
                <a:solidFill>
                  <a:schemeClr val="tx1"/>
                </a:solidFill>
              </a:rPr>
              <a:t>San Antonio, TX 78218</a:t>
            </a:r>
          </a:p>
          <a:p>
            <a:pPr>
              <a:lnSpc>
                <a:spcPct val="110000"/>
              </a:lnSpc>
              <a:spcBef>
                <a:spcPts val="300"/>
              </a:spcBef>
              <a:spcAft>
                <a:spcPts val="300"/>
              </a:spcAft>
            </a:pPr>
            <a:r>
              <a:rPr lang="en-US" sz="1500" dirty="0">
                <a:solidFill>
                  <a:schemeClr val="tx1"/>
                </a:solidFill>
              </a:rPr>
              <a:t>US sales: 1-800-961-2888 </a:t>
            </a:r>
            <a:br>
              <a:rPr lang="en-US" sz="1500" dirty="0">
                <a:solidFill>
                  <a:schemeClr val="tx1"/>
                </a:solidFill>
              </a:rPr>
            </a:br>
            <a:r>
              <a:rPr lang="en-US" sz="1500" dirty="0">
                <a:solidFill>
                  <a:schemeClr val="tx1"/>
                </a:solidFill>
              </a:rPr>
              <a:t>US support: 1-800-961-4454  </a:t>
            </a:r>
          </a:p>
          <a:p>
            <a:pPr marL="0" algn="l" defTabSz="228600" rtl="0" eaLnBrk="1" latinLnBrk="0" hangingPunct="1">
              <a:lnSpc>
                <a:spcPct val="110000"/>
              </a:lnSpc>
              <a:spcBef>
                <a:spcPts val="300"/>
              </a:spcBef>
              <a:spcAft>
                <a:spcPts val="1800"/>
              </a:spcAft>
            </a:pPr>
            <a:r>
              <a:rPr lang="en-US" sz="1500" b="1" kern="1200" cap="none" dirty="0">
                <a:solidFill>
                  <a:schemeClr val="tx1"/>
                </a:solidFill>
                <a:latin typeface="+mn-lt"/>
                <a:ea typeface="+mn-ea"/>
                <a:cs typeface="+mn-cs"/>
              </a:rPr>
              <a:t>www.rackspace.com</a:t>
            </a:r>
          </a:p>
          <a:p>
            <a:pPr marL="0" marR="0" lvl="0" indent="0" algn="l" defTabSz="228600" rtl="0" eaLnBrk="1" fontAlgn="auto" latinLnBrk="0" hangingPunct="1">
              <a:lnSpc>
                <a:spcPct val="110000"/>
              </a:lnSpc>
              <a:spcBef>
                <a:spcPts val="300"/>
              </a:spcBef>
              <a:spcAft>
                <a:spcPts val="300"/>
              </a:spcAft>
              <a:buClrTx/>
              <a:buSzTx/>
              <a:buFontTx/>
              <a:buNone/>
              <a:tabLst/>
              <a:defRPr sz="1400" b="1">
                <a:solidFill>
                  <a:srgbClr val="2E3238"/>
                </a:solidFill>
              </a:defRPr>
            </a:pPr>
            <a:r>
              <a:rPr kumimoji="0" lang="en-US" sz="600" b="0" i="0" u="none" strike="noStrike" kern="1200" cap="none" spc="0" normalizeH="0" baseline="0" noProof="0" dirty="0">
                <a:ln>
                  <a:noFill/>
                </a:ln>
                <a:solidFill>
                  <a:schemeClr val="tx1"/>
                </a:solidFill>
                <a:effectLst/>
                <a:uLnTx/>
                <a:uFillTx/>
                <a:latin typeface="+mn-lt"/>
                <a:ea typeface="+mn-ea"/>
                <a:cs typeface="+mn-cs"/>
              </a:rPr>
              <a:t>Copyright © 2020 Rackspace | Rackspace</a:t>
            </a:r>
            <a:r>
              <a:rPr kumimoji="0" lang="en-US" sz="600" b="0" i="0" u="none" strike="noStrike" kern="1200" cap="none" spc="0" normalizeH="0" baseline="30000" noProof="0" dirty="0">
                <a:ln>
                  <a:noFill/>
                </a:ln>
                <a:solidFill>
                  <a:schemeClr val="tx1"/>
                </a:solidFill>
                <a:effectLst/>
                <a:uLnTx/>
                <a:uFillTx/>
                <a:latin typeface="+mn-lt"/>
                <a:ea typeface="+mn-ea"/>
                <a:cs typeface="+mn-cs"/>
              </a:rPr>
              <a:t>®</a:t>
            </a:r>
            <a:r>
              <a:rPr kumimoji="0" lang="en-US" sz="600" b="0" i="0" u="none" strike="noStrike" kern="1200" cap="none" spc="0" normalizeH="0" baseline="0" noProof="0" dirty="0">
                <a:ln>
                  <a:noFill/>
                </a:ln>
                <a:solidFill>
                  <a:schemeClr val="tx1"/>
                </a:solidFill>
                <a:effectLst/>
                <a:uLnTx/>
                <a:uFillTx/>
                <a:latin typeface="+mn-lt"/>
                <a:ea typeface="+mn-ea"/>
                <a:cs typeface="+mn-cs"/>
              </a:rPr>
              <a:t> Fanatical Support</a:t>
            </a:r>
            <a:r>
              <a:rPr kumimoji="0" lang="en-US" sz="600" b="0" i="0" u="none" strike="noStrike" kern="1200" cap="none" spc="0" normalizeH="0" baseline="30000" noProof="0" dirty="0">
                <a:ln>
                  <a:noFill/>
                </a:ln>
                <a:solidFill>
                  <a:schemeClr val="tx1"/>
                </a:solidFill>
                <a:effectLst/>
                <a:uLnTx/>
                <a:uFillTx/>
                <a:latin typeface="+mn-lt"/>
                <a:ea typeface="+mn-ea"/>
                <a:cs typeface="+mn-cs"/>
              </a:rPr>
              <a:t>®</a:t>
            </a:r>
            <a:r>
              <a:rPr kumimoji="0" lang="en-US" sz="600" b="0" i="0" u="none" strike="noStrike" kern="1200" cap="none" spc="0" normalizeH="0" baseline="0" noProof="0" dirty="0">
                <a:ln>
                  <a:noFill/>
                </a:ln>
                <a:solidFill>
                  <a:schemeClr val="tx1"/>
                </a:solidFill>
                <a:effectLst/>
                <a:uLnTx/>
                <a:uFillTx/>
                <a:latin typeface="+mn-lt"/>
                <a:ea typeface="+mn-ea"/>
                <a:cs typeface="+mn-cs"/>
              </a:rPr>
              <a:t> and </a:t>
            </a:r>
            <a:br>
              <a:rPr kumimoji="0" lang="en-US" sz="600" b="0" i="0" u="none" strike="noStrike" kern="1200" cap="none" spc="0" normalizeH="0" baseline="0" noProof="0" dirty="0">
                <a:ln>
                  <a:noFill/>
                </a:ln>
                <a:solidFill>
                  <a:schemeClr val="tx1"/>
                </a:solidFill>
                <a:effectLst/>
                <a:uLnTx/>
                <a:uFillTx/>
                <a:latin typeface="+mn-lt"/>
                <a:ea typeface="+mn-ea"/>
                <a:cs typeface="+mn-cs"/>
              </a:rPr>
            </a:br>
            <a:r>
              <a:rPr kumimoji="0" lang="en-US" sz="600" b="0" i="0" u="none" strike="noStrike" kern="1200" cap="none" spc="0" normalizeH="0" baseline="0" noProof="0" dirty="0">
                <a:ln>
                  <a:noFill/>
                </a:ln>
                <a:solidFill>
                  <a:schemeClr val="tx1"/>
                </a:solidFill>
                <a:effectLst/>
                <a:uLnTx/>
                <a:uFillTx/>
                <a:latin typeface="+mn-lt"/>
                <a:ea typeface="+mn-ea"/>
                <a:cs typeface="+mn-cs"/>
              </a:rPr>
              <a:t>other Rackspace marks are either registered service marks or service marks </a:t>
            </a:r>
            <a:br>
              <a:rPr kumimoji="0" lang="en-US" sz="600" b="0" i="0" u="none" strike="noStrike" kern="1200" cap="none" spc="0" normalizeH="0" baseline="0" noProof="0" dirty="0">
                <a:ln>
                  <a:noFill/>
                </a:ln>
                <a:solidFill>
                  <a:schemeClr val="tx1"/>
                </a:solidFill>
                <a:effectLst/>
                <a:uLnTx/>
                <a:uFillTx/>
                <a:latin typeface="+mn-lt"/>
                <a:ea typeface="+mn-ea"/>
                <a:cs typeface="+mn-cs"/>
              </a:rPr>
            </a:br>
            <a:r>
              <a:rPr kumimoji="0" lang="en-US" sz="600" b="0" i="0" u="none" strike="noStrike" kern="1200" cap="none" spc="0" normalizeH="0" baseline="0" noProof="0" dirty="0">
                <a:ln>
                  <a:noFill/>
                </a:ln>
                <a:solidFill>
                  <a:schemeClr val="tx1"/>
                </a:solidFill>
                <a:effectLst/>
                <a:uLnTx/>
                <a:uFillTx/>
                <a:latin typeface="+mn-lt"/>
                <a:ea typeface="+mn-ea"/>
                <a:cs typeface="+mn-cs"/>
              </a:rPr>
              <a:t>of Rackspace US, Inc. in the United States and other countries. Features, </a:t>
            </a:r>
            <a:br>
              <a:rPr kumimoji="0" lang="en-US" sz="600" b="0" i="0" u="none" strike="noStrike" kern="1200" cap="none" spc="0" normalizeH="0" baseline="0" noProof="0" dirty="0">
                <a:ln>
                  <a:noFill/>
                </a:ln>
                <a:solidFill>
                  <a:schemeClr val="tx1"/>
                </a:solidFill>
                <a:effectLst/>
                <a:uLnTx/>
                <a:uFillTx/>
                <a:latin typeface="+mn-lt"/>
                <a:ea typeface="+mn-ea"/>
                <a:cs typeface="+mn-cs"/>
              </a:rPr>
            </a:br>
            <a:r>
              <a:rPr kumimoji="0" lang="en-US" sz="600" b="0" i="0" u="none" strike="noStrike" kern="1200" cap="none" spc="0" normalizeH="0" baseline="0" noProof="0" dirty="0">
                <a:ln>
                  <a:noFill/>
                </a:ln>
                <a:solidFill>
                  <a:schemeClr val="tx1"/>
                </a:solidFill>
                <a:effectLst/>
                <a:uLnTx/>
                <a:uFillTx/>
                <a:latin typeface="+mn-lt"/>
                <a:ea typeface="+mn-ea"/>
                <a:cs typeface="+mn-cs"/>
              </a:rPr>
              <a:t>benefits and pricing presented depend on system configuration and are subject to change without notice. Rackspace disclaims any representation, warranty or other legal commitment regarding its services except for those expressly stated in a Rackspace services agreement. All other trademarks, service marks, images, products and brands remain the sole property of their respective holders and do not imply endorsement or sponsorship.</a:t>
            </a:r>
          </a:p>
          <a:p>
            <a:pPr marL="0" marR="0" lvl="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a:pPr>
            <a:endParaRPr lang="en-US" sz="450" cap="none" baseline="0" dirty="0">
              <a:solidFill>
                <a:schemeClr val="tx1"/>
              </a:solidFill>
            </a:endParaRPr>
          </a:p>
          <a:p>
            <a:pPr>
              <a:spcBef>
                <a:spcPts val="300"/>
              </a:spcBef>
              <a:spcAft>
                <a:spcPts val="300"/>
              </a:spcAft>
            </a:pPr>
            <a:endParaRPr lang="en-US" sz="450" dirty="0">
              <a:solidFill>
                <a:schemeClr val="tx1"/>
              </a:solidFill>
            </a:endParaRPr>
          </a:p>
        </p:txBody>
      </p:sp>
      <p:sp>
        <p:nvSpPr>
          <p:cNvPr id="8" name="Title 1">
            <a:extLst>
              <a:ext uri="{FF2B5EF4-FFF2-40B4-BE49-F238E27FC236}">
                <a16:creationId xmlns:a16="http://schemas.microsoft.com/office/drawing/2014/main" id="{CA8D6980-0755-4BDF-90B7-CB35F8A5326B}"/>
              </a:ext>
            </a:extLst>
          </p:cNvPr>
          <p:cNvSpPr txBox="1">
            <a:spLocks/>
          </p:cNvSpPr>
          <p:nvPr userDrawn="1"/>
        </p:nvSpPr>
        <p:spPr>
          <a:xfrm>
            <a:off x="297657" y="140639"/>
            <a:ext cx="5693568" cy="781051"/>
          </a:xfrm>
          <a:prstGeom prst="rect">
            <a:avLst/>
          </a:prstGeom>
          <a:ln w="12700">
            <a:noFill/>
          </a:ln>
        </p:spPr>
        <p:txBody>
          <a:bodyPr vert="horz" lIns="0" tIns="0" rIns="0" bIns="0" rtlCol="0" anchor="t" anchorCtr="0">
            <a:noAutofit/>
          </a:bodyPr>
          <a:lstStyle>
            <a:lvl1pPr algn="l" defTabSz="1828800" rtl="0" eaLnBrk="1" latinLnBrk="0" hangingPunct="1">
              <a:lnSpc>
                <a:spcPct val="100000"/>
              </a:lnSpc>
              <a:spcBef>
                <a:spcPct val="0"/>
              </a:spcBef>
              <a:buNone/>
              <a:defRPr sz="8800" kern="1200">
                <a:ln w="9525">
                  <a:solidFill>
                    <a:schemeClr val="tx2"/>
                  </a:solidFill>
                </a:ln>
                <a:solidFill>
                  <a:schemeClr val="bg1"/>
                </a:solidFill>
                <a:latin typeface="+mj-lt"/>
                <a:ea typeface="+mj-ea"/>
                <a:cs typeface="+mj-cs"/>
              </a:defRPr>
            </a:lvl1pPr>
          </a:lstStyle>
          <a:p>
            <a:pPr marL="0" algn="l" defTabSz="914400" rtl="0" eaLnBrk="1" latinLnBrk="0" hangingPunct="1">
              <a:lnSpc>
                <a:spcPct val="100000"/>
              </a:lnSpc>
              <a:spcBef>
                <a:spcPct val="0"/>
              </a:spcBef>
              <a:buNone/>
            </a:pPr>
            <a:r>
              <a:rPr lang="en-US" sz="6700" kern="1200" dirty="0">
                <a:ln w="9525">
                  <a:noFill/>
                </a:ln>
                <a:solidFill>
                  <a:schemeClr val="bg1"/>
                </a:solidFill>
                <a:latin typeface="+mj-lt"/>
                <a:ea typeface="+mj-ea"/>
                <a:cs typeface="+mj-cs"/>
              </a:rPr>
              <a:t>Thank you</a:t>
            </a:r>
          </a:p>
        </p:txBody>
      </p:sp>
      <p:sp>
        <p:nvSpPr>
          <p:cNvPr id="6" name="Freeform 5">
            <a:extLst>
              <a:ext uri="{FF2B5EF4-FFF2-40B4-BE49-F238E27FC236}">
                <a16:creationId xmlns:a16="http://schemas.microsoft.com/office/drawing/2014/main" id="{8641CA82-160F-4212-8D20-3B908B35A818}"/>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5283118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Thank you UK">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3CEE62-06FB-4246-978E-3904D1D86A70}"/>
              </a:ext>
            </a:extLst>
          </p:cNvPr>
          <p:cNvSpPr/>
          <p:nvPr userDrawn="1"/>
        </p:nvSpPr>
        <p:spPr bwMode="white">
          <a:xfrm>
            <a:off x="8972550" y="0"/>
            <a:ext cx="32194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16" name="Rectangle 15">
            <a:extLst>
              <a:ext uri="{FF2B5EF4-FFF2-40B4-BE49-F238E27FC236}">
                <a16:creationId xmlns:a16="http://schemas.microsoft.com/office/drawing/2014/main" id="{5B635464-C3B1-44DD-82FD-C4B56469A642}"/>
              </a:ext>
            </a:extLst>
          </p:cNvPr>
          <p:cNvSpPr/>
          <p:nvPr userDrawn="1"/>
        </p:nvSpPr>
        <p:spPr>
          <a:xfrm>
            <a:off x="9226296" y="310896"/>
            <a:ext cx="2596896" cy="45842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nchorCtr="0"/>
          <a:lstStyle/>
          <a:p>
            <a:pPr marL="0" algn="l" defTabSz="228600" rtl="0" eaLnBrk="1" latinLnBrk="0" hangingPunct="1">
              <a:lnSpc>
                <a:spcPct val="110000"/>
              </a:lnSpc>
              <a:spcBef>
                <a:spcPts val="300"/>
              </a:spcBef>
              <a:spcAft>
                <a:spcPts val="300"/>
              </a:spcAft>
            </a:pPr>
            <a:r>
              <a:rPr lang="en-US" sz="1500" b="1" kern="1200" dirty="0">
                <a:solidFill>
                  <a:schemeClr val="tx1"/>
                </a:solidFill>
                <a:latin typeface="+mn-lt"/>
                <a:ea typeface="+mn-ea"/>
                <a:cs typeface="+mn-cs"/>
              </a:rPr>
              <a:t>Rackspace Technology</a:t>
            </a:r>
          </a:p>
          <a:p>
            <a:pPr marL="0" algn="l" defTabSz="228600" rtl="0" eaLnBrk="1" latinLnBrk="0" hangingPunct="1">
              <a:lnSpc>
                <a:spcPct val="110000"/>
              </a:lnSpc>
              <a:spcBef>
                <a:spcPts val="300"/>
              </a:spcBef>
              <a:spcAft>
                <a:spcPts val="300"/>
              </a:spcAft>
            </a:pPr>
            <a:r>
              <a:rPr lang="en-US" sz="1500" kern="1200" dirty="0">
                <a:solidFill>
                  <a:schemeClr val="tx1"/>
                </a:solidFill>
                <a:latin typeface="+mn-lt"/>
                <a:ea typeface="+mn-ea"/>
                <a:cs typeface="+mn-cs"/>
              </a:rPr>
              <a:t>8 Millington Road</a:t>
            </a:r>
            <a:br>
              <a:rPr lang="en-US" sz="1500" kern="1200" dirty="0">
                <a:solidFill>
                  <a:schemeClr val="tx1"/>
                </a:solidFill>
                <a:latin typeface="+mn-lt"/>
                <a:ea typeface="+mn-ea"/>
                <a:cs typeface="+mn-cs"/>
              </a:rPr>
            </a:br>
            <a:r>
              <a:rPr lang="en-US" sz="1500" kern="1200" dirty="0">
                <a:solidFill>
                  <a:schemeClr val="tx1"/>
                </a:solidFill>
                <a:latin typeface="+mn-lt"/>
                <a:ea typeface="+mn-ea"/>
                <a:cs typeface="+mn-cs"/>
              </a:rPr>
              <a:t>Hayes, Middlesex </a:t>
            </a:r>
            <a:br>
              <a:rPr lang="en-US" sz="1500" kern="1200" dirty="0">
                <a:solidFill>
                  <a:schemeClr val="tx1"/>
                </a:solidFill>
                <a:latin typeface="+mn-lt"/>
                <a:ea typeface="+mn-ea"/>
                <a:cs typeface="+mn-cs"/>
              </a:rPr>
            </a:br>
            <a:r>
              <a:rPr lang="en-US" sz="1500" kern="1200" dirty="0">
                <a:solidFill>
                  <a:schemeClr val="tx1"/>
                </a:solidFill>
                <a:latin typeface="+mn-lt"/>
                <a:ea typeface="+mn-ea"/>
                <a:cs typeface="+mn-cs"/>
              </a:rPr>
              <a:t>UB3 4AZ</a:t>
            </a:r>
          </a:p>
          <a:p>
            <a:pPr>
              <a:lnSpc>
                <a:spcPct val="110000"/>
              </a:lnSpc>
              <a:spcBef>
                <a:spcPts val="300"/>
              </a:spcBef>
              <a:spcAft>
                <a:spcPts val="300"/>
              </a:spcAft>
            </a:pPr>
            <a:r>
              <a:rPr lang="en-US" sz="1500" dirty="0">
                <a:solidFill>
                  <a:schemeClr val="tx1"/>
                </a:solidFill>
              </a:rPr>
              <a:t>U.K. sales: : 020 8734 2600  </a:t>
            </a:r>
            <a:br>
              <a:rPr lang="en-US" sz="1500" dirty="0">
                <a:solidFill>
                  <a:schemeClr val="tx1"/>
                </a:solidFill>
              </a:rPr>
            </a:br>
            <a:r>
              <a:rPr lang="en-US" sz="1500" dirty="0">
                <a:solidFill>
                  <a:schemeClr val="tx1"/>
                </a:solidFill>
              </a:rPr>
              <a:t>U.K. support: 020 8734 2700   </a:t>
            </a:r>
          </a:p>
          <a:p>
            <a:pPr marL="0" algn="l" defTabSz="228600" rtl="0" eaLnBrk="1" latinLnBrk="0" hangingPunct="1">
              <a:lnSpc>
                <a:spcPct val="110000"/>
              </a:lnSpc>
              <a:spcBef>
                <a:spcPts val="300"/>
              </a:spcBef>
              <a:spcAft>
                <a:spcPts val="1800"/>
              </a:spcAft>
            </a:pPr>
            <a:r>
              <a:rPr lang="en-US" sz="1500" b="1" kern="1200" cap="none" dirty="0">
                <a:solidFill>
                  <a:schemeClr val="tx1"/>
                </a:solidFill>
                <a:latin typeface="+mn-lt"/>
                <a:ea typeface="+mn-ea"/>
                <a:cs typeface="+mn-cs"/>
              </a:rPr>
              <a:t>www.rackspace.co.uk</a:t>
            </a:r>
          </a:p>
          <a:p>
            <a:pPr marL="0" marR="0" lvl="0" indent="0" algn="l" defTabSz="228600" rtl="0" eaLnBrk="1" fontAlgn="auto" latinLnBrk="0" hangingPunct="1">
              <a:lnSpc>
                <a:spcPct val="110000"/>
              </a:lnSpc>
              <a:spcBef>
                <a:spcPts val="300"/>
              </a:spcBef>
              <a:spcAft>
                <a:spcPts val="300"/>
              </a:spcAft>
              <a:buClrTx/>
              <a:buSzTx/>
              <a:buFontTx/>
              <a:buNone/>
              <a:tabLst/>
              <a:defRPr sz="1400" b="1">
                <a:solidFill>
                  <a:srgbClr val="2E3238"/>
                </a:solidFill>
              </a:defRPr>
            </a:pPr>
            <a:r>
              <a:rPr kumimoji="0" lang="en-US" sz="600" b="0" i="0" u="none" strike="noStrike" kern="1200" cap="none" spc="0" normalizeH="0" baseline="0" noProof="0" dirty="0">
                <a:ln>
                  <a:noFill/>
                </a:ln>
                <a:solidFill>
                  <a:schemeClr val="tx1"/>
                </a:solidFill>
                <a:effectLst/>
                <a:uLnTx/>
                <a:uFillTx/>
                <a:latin typeface="+mn-lt"/>
                <a:ea typeface="+mn-ea"/>
                <a:cs typeface="+mn-cs"/>
              </a:rPr>
              <a:t>Copyright © 2020 Rackspace | Rackspace</a:t>
            </a:r>
            <a:r>
              <a:rPr kumimoji="0" lang="en-US" sz="600" b="0" i="0" u="none" strike="noStrike" kern="1200" cap="none" spc="0" normalizeH="0" baseline="30000" noProof="0" dirty="0">
                <a:ln>
                  <a:noFill/>
                </a:ln>
                <a:solidFill>
                  <a:schemeClr val="tx1"/>
                </a:solidFill>
                <a:effectLst/>
                <a:uLnTx/>
                <a:uFillTx/>
                <a:latin typeface="+mn-lt"/>
                <a:ea typeface="+mn-ea"/>
                <a:cs typeface="+mn-cs"/>
              </a:rPr>
              <a:t>®</a:t>
            </a:r>
            <a:r>
              <a:rPr kumimoji="0" lang="en-US" sz="600" b="0" i="0" u="none" strike="noStrike" kern="1200" cap="none" spc="0" normalizeH="0" baseline="0" noProof="0" dirty="0">
                <a:ln>
                  <a:noFill/>
                </a:ln>
                <a:solidFill>
                  <a:schemeClr val="tx1"/>
                </a:solidFill>
                <a:effectLst/>
                <a:uLnTx/>
                <a:uFillTx/>
                <a:latin typeface="+mn-lt"/>
                <a:ea typeface="+mn-ea"/>
                <a:cs typeface="+mn-cs"/>
              </a:rPr>
              <a:t> Fanatical Support</a:t>
            </a:r>
            <a:r>
              <a:rPr kumimoji="0" lang="en-US" sz="600" b="0" i="0" u="none" strike="noStrike" kern="1200" cap="none" spc="0" normalizeH="0" baseline="30000" noProof="0" dirty="0">
                <a:ln>
                  <a:noFill/>
                </a:ln>
                <a:solidFill>
                  <a:schemeClr val="tx1"/>
                </a:solidFill>
                <a:effectLst/>
                <a:uLnTx/>
                <a:uFillTx/>
                <a:latin typeface="+mn-lt"/>
                <a:ea typeface="+mn-ea"/>
                <a:cs typeface="+mn-cs"/>
              </a:rPr>
              <a:t>®</a:t>
            </a:r>
            <a:r>
              <a:rPr kumimoji="0" lang="en-US" sz="600" b="0" i="0" u="none" strike="noStrike" kern="1200" cap="none" spc="0" normalizeH="0" baseline="0" noProof="0" dirty="0">
                <a:ln>
                  <a:noFill/>
                </a:ln>
                <a:solidFill>
                  <a:schemeClr val="tx1"/>
                </a:solidFill>
                <a:effectLst/>
                <a:uLnTx/>
                <a:uFillTx/>
                <a:latin typeface="+mn-lt"/>
                <a:ea typeface="+mn-ea"/>
                <a:cs typeface="+mn-cs"/>
              </a:rPr>
              <a:t> and </a:t>
            </a:r>
            <a:br>
              <a:rPr kumimoji="0" lang="en-US" sz="600" b="0" i="0" u="none" strike="noStrike" kern="1200" cap="none" spc="0" normalizeH="0" baseline="0" noProof="0" dirty="0">
                <a:ln>
                  <a:noFill/>
                </a:ln>
                <a:solidFill>
                  <a:schemeClr val="tx1"/>
                </a:solidFill>
                <a:effectLst/>
                <a:uLnTx/>
                <a:uFillTx/>
                <a:latin typeface="+mn-lt"/>
                <a:ea typeface="+mn-ea"/>
                <a:cs typeface="+mn-cs"/>
              </a:rPr>
            </a:br>
            <a:r>
              <a:rPr kumimoji="0" lang="en-US" sz="600" b="0" i="0" u="none" strike="noStrike" kern="1200" cap="none" spc="0" normalizeH="0" baseline="0" noProof="0" dirty="0">
                <a:ln>
                  <a:noFill/>
                </a:ln>
                <a:solidFill>
                  <a:schemeClr val="tx1"/>
                </a:solidFill>
                <a:effectLst/>
                <a:uLnTx/>
                <a:uFillTx/>
                <a:latin typeface="+mn-lt"/>
                <a:ea typeface="+mn-ea"/>
                <a:cs typeface="+mn-cs"/>
              </a:rPr>
              <a:t>other Rackspace marks are either registered service marks or service marks </a:t>
            </a:r>
            <a:br>
              <a:rPr kumimoji="0" lang="en-US" sz="600" b="0" i="0" u="none" strike="noStrike" kern="1200" cap="none" spc="0" normalizeH="0" baseline="0" noProof="0" dirty="0">
                <a:ln>
                  <a:noFill/>
                </a:ln>
                <a:solidFill>
                  <a:schemeClr val="tx1"/>
                </a:solidFill>
                <a:effectLst/>
                <a:uLnTx/>
                <a:uFillTx/>
                <a:latin typeface="+mn-lt"/>
                <a:ea typeface="+mn-ea"/>
                <a:cs typeface="+mn-cs"/>
              </a:rPr>
            </a:br>
            <a:r>
              <a:rPr kumimoji="0" lang="en-US" sz="600" b="0" i="0" u="none" strike="noStrike" kern="1200" cap="none" spc="0" normalizeH="0" baseline="0" noProof="0" dirty="0">
                <a:ln>
                  <a:noFill/>
                </a:ln>
                <a:solidFill>
                  <a:schemeClr val="tx1"/>
                </a:solidFill>
                <a:effectLst/>
                <a:uLnTx/>
                <a:uFillTx/>
                <a:latin typeface="+mn-lt"/>
                <a:ea typeface="+mn-ea"/>
                <a:cs typeface="+mn-cs"/>
              </a:rPr>
              <a:t>of Rackspace US, Inc. in the United States and other countries. Features, </a:t>
            </a:r>
            <a:br>
              <a:rPr kumimoji="0" lang="en-US" sz="600" b="0" i="0" u="none" strike="noStrike" kern="1200" cap="none" spc="0" normalizeH="0" baseline="0" noProof="0" dirty="0">
                <a:ln>
                  <a:noFill/>
                </a:ln>
                <a:solidFill>
                  <a:schemeClr val="tx1"/>
                </a:solidFill>
                <a:effectLst/>
                <a:uLnTx/>
                <a:uFillTx/>
                <a:latin typeface="+mn-lt"/>
                <a:ea typeface="+mn-ea"/>
                <a:cs typeface="+mn-cs"/>
              </a:rPr>
            </a:br>
            <a:r>
              <a:rPr kumimoji="0" lang="en-US" sz="600" b="0" i="0" u="none" strike="noStrike" kern="1200" cap="none" spc="0" normalizeH="0" baseline="0" noProof="0" dirty="0">
                <a:ln>
                  <a:noFill/>
                </a:ln>
                <a:solidFill>
                  <a:schemeClr val="tx1"/>
                </a:solidFill>
                <a:effectLst/>
                <a:uLnTx/>
                <a:uFillTx/>
                <a:latin typeface="+mn-lt"/>
                <a:ea typeface="+mn-ea"/>
                <a:cs typeface="+mn-cs"/>
              </a:rPr>
              <a:t>benefits and pricing presented depend on system configuration and are subject to change without notice. Rackspace disclaims any representation, warranty or other legal commitment regarding its services except for those expressly stated in a Rackspace services agreement. All other trademarks, service marks, images, products and brands remain the sole property of their respective holders and do not imply endorsement or sponsorship.</a:t>
            </a:r>
            <a:endParaRPr lang="en-US" sz="700" cap="none" baseline="0" dirty="0">
              <a:solidFill>
                <a:schemeClr val="tx1"/>
              </a:solidFill>
            </a:endParaRPr>
          </a:p>
          <a:p>
            <a:pPr>
              <a:spcBef>
                <a:spcPts val="300"/>
              </a:spcBef>
              <a:spcAft>
                <a:spcPts val="300"/>
              </a:spcAft>
            </a:pPr>
            <a:endParaRPr lang="en-US" sz="450" dirty="0">
              <a:solidFill>
                <a:schemeClr val="tx1"/>
              </a:solidFill>
            </a:endParaRPr>
          </a:p>
        </p:txBody>
      </p:sp>
      <p:sp>
        <p:nvSpPr>
          <p:cNvPr id="7" name="Title 1">
            <a:extLst>
              <a:ext uri="{FF2B5EF4-FFF2-40B4-BE49-F238E27FC236}">
                <a16:creationId xmlns:a16="http://schemas.microsoft.com/office/drawing/2014/main" id="{4DD936F8-5B87-2F45-AA3C-23548A343CCB}"/>
              </a:ext>
            </a:extLst>
          </p:cNvPr>
          <p:cNvSpPr txBox="1">
            <a:spLocks/>
          </p:cNvSpPr>
          <p:nvPr userDrawn="1"/>
        </p:nvSpPr>
        <p:spPr>
          <a:xfrm>
            <a:off x="297657" y="140639"/>
            <a:ext cx="5693568" cy="781051"/>
          </a:xfrm>
          <a:prstGeom prst="rect">
            <a:avLst/>
          </a:prstGeom>
          <a:ln w="12700">
            <a:noFill/>
          </a:ln>
        </p:spPr>
        <p:txBody>
          <a:bodyPr vert="horz" lIns="0" tIns="0" rIns="0" bIns="0" rtlCol="0" anchor="t" anchorCtr="0">
            <a:noAutofit/>
          </a:bodyPr>
          <a:lstStyle>
            <a:lvl1pPr algn="l" defTabSz="1828800" rtl="0" eaLnBrk="1" latinLnBrk="0" hangingPunct="1">
              <a:lnSpc>
                <a:spcPct val="100000"/>
              </a:lnSpc>
              <a:spcBef>
                <a:spcPct val="0"/>
              </a:spcBef>
              <a:buNone/>
              <a:defRPr sz="8800" kern="1200">
                <a:ln w="9525">
                  <a:solidFill>
                    <a:schemeClr val="tx2"/>
                  </a:solidFill>
                </a:ln>
                <a:solidFill>
                  <a:schemeClr val="bg1"/>
                </a:solidFill>
                <a:latin typeface="+mj-lt"/>
                <a:ea typeface="+mj-ea"/>
                <a:cs typeface="+mj-cs"/>
              </a:defRPr>
            </a:lvl1pPr>
          </a:lstStyle>
          <a:p>
            <a:pPr marL="0" algn="l" defTabSz="914400" rtl="0" eaLnBrk="1" latinLnBrk="0" hangingPunct="1">
              <a:lnSpc>
                <a:spcPct val="100000"/>
              </a:lnSpc>
              <a:spcBef>
                <a:spcPct val="0"/>
              </a:spcBef>
              <a:buNone/>
            </a:pPr>
            <a:r>
              <a:rPr lang="en-US" sz="6700" kern="1200" dirty="0">
                <a:ln w="9525">
                  <a:noFill/>
                </a:ln>
                <a:solidFill>
                  <a:schemeClr val="bg1"/>
                </a:solidFill>
                <a:latin typeface="+mj-lt"/>
                <a:ea typeface="+mj-ea"/>
                <a:cs typeface="+mj-cs"/>
              </a:rPr>
              <a:t>Thank you</a:t>
            </a:r>
          </a:p>
        </p:txBody>
      </p:sp>
      <p:sp>
        <p:nvSpPr>
          <p:cNvPr id="6" name="Freeform 5">
            <a:extLst>
              <a:ext uri="{FF2B5EF4-FFF2-40B4-BE49-F238E27FC236}">
                <a16:creationId xmlns:a16="http://schemas.microsoft.com/office/drawing/2014/main" id="{D3C892E2-7C78-40FD-94C0-6AB15A289100}"/>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7902712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hank you AUS">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3CEE62-06FB-4246-978E-3904D1D86A70}"/>
              </a:ext>
            </a:extLst>
          </p:cNvPr>
          <p:cNvSpPr/>
          <p:nvPr userDrawn="1"/>
        </p:nvSpPr>
        <p:spPr bwMode="white">
          <a:xfrm>
            <a:off x="8972550" y="0"/>
            <a:ext cx="32194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16" name="Rectangle 15">
            <a:extLst>
              <a:ext uri="{FF2B5EF4-FFF2-40B4-BE49-F238E27FC236}">
                <a16:creationId xmlns:a16="http://schemas.microsoft.com/office/drawing/2014/main" id="{5B635464-C3B1-44DD-82FD-C4B56469A642}"/>
              </a:ext>
            </a:extLst>
          </p:cNvPr>
          <p:cNvSpPr/>
          <p:nvPr userDrawn="1"/>
        </p:nvSpPr>
        <p:spPr>
          <a:xfrm>
            <a:off x="9226296" y="310896"/>
            <a:ext cx="2596896" cy="45842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nchorCtr="0"/>
          <a:lstStyle/>
          <a:p>
            <a:pPr marL="0" algn="l" defTabSz="228600" rtl="0" eaLnBrk="1" latinLnBrk="0" hangingPunct="1">
              <a:lnSpc>
                <a:spcPct val="110000"/>
              </a:lnSpc>
              <a:spcBef>
                <a:spcPts val="300"/>
              </a:spcBef>
              <a:spcAft>
                <a:spcPts val="300"/>
              </a:spcAft>
            </a:pPr>
            <a:r>
              <a:rPr lang="en-US" sz="1500" b="1" kern="1200" dirty="0">
                <a:solidFill>
                  <a:schemeClr val="tx1"/>
                </a:solidFill>
                <a:latin typeface="+mn-lt"/>
                <a:ea typeface="+mn-ea"/>
                <a:cs typeface="+mn-cs"/>
              </a:rPr>
              <a:t>Rackspace Technology</a:t>
            </a:r>
          </a:p>
          <a:p>
            <a:pPr marL="0" algn="l" defTabSz="228600" rtl="0" eaLnBrk="1" latinLnBrk="0" hangingPunct="1">
              <a:lnSpc>
                <a:spcPct val="110000"/>
              </a:lnSpc>
              <a:spcBef>
                <a:spcPts val="300"/>
              </a:spcBef>
              <a:spcAft>
                <a:spcPts val="300"/>
              </a:spcAft>
            </a:pPr>
            <a:r>
              <a:rPr lang="en-US" sz="1500" kern="1200" dirty="0">
                <a:solidFill>
                  <a:schemeClr val="tx1"/>
                </a:solidFill>
                <a:latin typeface="+mn-lt"/>
                <a:ea typeface="+mn-ea"/>
                <a:cs typeface="+mn-cs"/>
              </a:rPr>
              <a:t>Level 1, 37 Pitt Street,</a:t>
            </a:r>
            <a:br>
              <a:rPr lang="en-US" sz="1500" kern="1200" dirty="0">
                <a:solidFill>
                  <a:schemeClr val="tx1"/>
                </a:solidFill>
                <a:latin typeface="+mn-lt"/>
                <a:ea typeface="+mn-ea"/>
                <a:cs typeface="+mn-cs"/>
              </a:rPr>
            </a:br>
            <a:r>
              <a:rPr lang="en-US" sz="1500" kern="1200" dirty="0">
                <a:solidFill>
                  <a:schemeClr val="tx1"/>
                </a:solidFill>
                <a:latin typeface="+mn-lt"/>
                <a:ea typeface="+mn-ea"/>
                <a:cs typeface="+mn-cs"/>
              </a:rPr>
              <a:t>Sydney NSW 2000, Australia</a:t>
            </a:r>
          </a:p>
          <a:p>
            <a:pPr>
              <a:lnSpc>
                <a:spcPct val="110000"/>
              </a:lnSpc>
              <a:spcBef>
                <a:spcPts val="300"/>
              </a:spcBef>
              <a:spcAft>
                <a:spcPts val="300"/>
              </a:spcAft>
            </a:pPr>
            <a:r>
              <a:rPr lang="en-US" sz="1500" dirty="0">
                <a:solidFill>
                  <a:schemeClr val="tx1"/>
                </a:solidFill>
              </a:rPr>
              <a:t>AUS sales: : 1-800-722-577</a:t>
            </a:r>
            <a:br>
              <a:rPr lang="en-US" sz="1500" dirty="0">
                <a:solidFill>
                  <a:schemeClr val="tx1"/>
                </a:solidFill>
              </a:rPr>
            </a:br>
            <a:r>
              <a:rPr lang="en-US" sz="1500" dirty="0">
                <a:solidFill>
                  <a:schemeClr val="tx1"/>
                </a:solidFill>
              </a:rPr>
              <a:t>AUS support: 1-800-421-267   </a:t>
            </a:r>
          </a:p>
          <a:p>
            <a:pPr marL="0" algn="l" defTabSz="228600" rtl="0" eaLnBrk="1" latinLnBrk="0" hangingPunct="1">
              <a:lnSpc>
                <a:spcPct val="110000"/>
              </a:lnSpc>
              <a:spcBef>
                <a:spcPts val="300"/>
              </a:spcBef>
              <a:spcAft>
                <a:spcPts val="1800"/>
              </a:spcAft>
            </a:pPr>
            <a:r>
              <a:rPr lang="en-US" sz="1500" b="1" kern="1200" cap="none" dirty="0">
                <a:solidFill>
                  <a:schemeClr val="tx1"/>
                </a:solidFill>
                <a:latin typeface="+mn-lt"/>
                <a:ea typeface="+mn-ea"/>
                <a:cs typeface="+mn-cs"/>
              </a:rPr>
              <a:t>www.rackspace.co.au</a:t>
            </a:r>
          </a:p>
          <a:p>
            <a:pPr marL="0" marR="0" lvl="0" indent="0" algn="l" defTabSz="228600" rtl="0" eaLnBrk="1" fontAlgn="auto" latinLnBrk="0" hangingPunct="1">
              <a:lnSpc>
                <a:spcPct val="110000"/>
              </a:lnSpc>
              <a:spcBef>
                <a:spcPts val="300"/>
              </a:spcBef>
              <a:spcAft>
                <a:spcPts val="300"/>
              </a:spcAft>
              <a:buClrTx/>
              <a:buSzTx/>
              <a:buFontTx/>
              <a:buNone/>
              <a:tabLst/>
              <a:defRPr sz="1400" b="1">
                <a:solidFill>
                  <a:srgbClr val="2E3238"/>
                </a:solidFill>
              </a:defRPr>
            </a:pPr>
            <a:r>
              <a:rPr kumimoji="0" lang="en-US" sz="600" b="0" i="0" u="none" strike="noStrike" kern="1200" cap="none" spc="0" normalizeH="0" baseline="0" noProof="0" dirty="0">
                <a:ln>
                  <a:noFill/>
                </a:ln>
                <a:solidFill>
                  <a:schemeClr val="tx1"/>
                </a:solidFill>
                <a:effectLst/>
                <a:uLnTx/>
                <a:uFillTx/>
                <a:latin typeface="+mn-lt"/>
                <a:ea typeface="+mn-ea"/>
                <a:cs typeface="+mn-cs"/>
              </a:rPr>
              <a:t>Copyright © 2020 Rackspace | Rackspace</a:t>
            </a:r>
            <a:r>
              <a:rPr kumimoji="0" lang="en-US" sz="600" b="0" i="0" u="none" strike="noStrike" kern="1200" cap="none" spc="0" normalizeH="0" baseline="30000" noProof="0" dirty="0">
                <a:ln>
                  <a:noFill/>
                </a:ln>
                <a:solidFill>
                  <a:schemeClr val="tx1"/>
                </a:solidFill>
                <a:effectLst/>
                <a:uLnTx/>
                <a:uFillTx/>
                <a:latin typeface="+mn-lt"/>
                <a:ea typeface="+mn-ea"/>
                <a:cs typeface="+mn-cs"/>
              </a:rPr>
              <a:t>®</a:t>
            </a:r>
            <a:r>
              <a:rPr kumimoji="0" lang="en-US" sz="600" b="0" i="0" u="none" strike="noStrike" kern="1200" cap="none" spc="0" normalizeH="0" baseline="0" noProof="0" dirty="0">
                <a:ln>
                  <a:noFill/>
                </a:ln>
                <a:solidFill>
                  <a:schemeClr val="tx1"/>
                </a:solidFill>
                <a:effectLst/>
                <a:uLnTx/>
                <a:uFillTx/>
                <a:latin typeface="+mn-lt"/>
                <a:ea typeface="+mn-ea"/>
                <a:cs typeface="+mn-cs"/>
              </a:rPr>
              <a:t> Fanatical Support</a:t>
            </a:r>
            <a:r>
              <a:rPr kumimoji="0" lang="en-US" sz="600" b="0" i="0" u="none" strike="noStrike" kern="1200" cap="none" spc="0" normalizeH="0" baseline="30000" noProof="0" dirty="0">
                <a:ln>
                  <a:noFill/>
                </a:ln>
                <a:solidFill>
                  <a:schemeClr val="tx1"/>
                </a:solidFill>
                <a:effectLst/>
                <a:uLnTx/>
                <a:uFillTx/>
                <a:latin typeface="+mn-lt"/>
                <a:ea typeface="+mn-ea"/>
                <a:cs typeface="+mn-cs"/>
              </a:rPr>
              <a:t>®</a:t>
            </a:r>
            <a:r>
              <a:rPr kumimoji="0" lang="en-US" sz="600" b="0" i="0" u="none" strike="noStrike" kern="1200" cap="none" spc="0" normalizeH="0" baseline="0" noProof="0" dirty="0">
                <a:ln>
                  <a:noFill/>
                </a:ln>
                <a:solidFill>
                  <a:schemeClr val="tx1"/>
                </a:solidFill>
                <a:effectLst/>
                <a:uLnTx/>
                <a:uFillTx/>
                <a:latin typeface="+mn-lt"/>
                <a:ea typeface="+mn-ea"/>
                <a:cs typeface="+mn-cs"/>
              </a:rPr>
              <a:t> and </a:t>
            </a:r>
            <a:br>
              <a:rPr kumimoji="0" lang="en-US" sz="600" b="0" i="0" u="none" strike="noStrike" kern="1200" cap="none" spc="0" normalizeH="0" baseline="0" noProof="0" dirty="0">
                <a:ln>
                  <a:noFill/>
                </a:ln>
                <a:solidFill>
                  <a:schemeClr val="tx1"/>
                </a:solidFill>
                <a:effectLst/>
                <a:uLnTx/>
                <a:uFillTx/>
                <a:latin typeface="+mn-lt"/>
                <a:ea typeface="+mn-ea"/>
                <a:cs typeface="+mn-cs"/>
              </a:rPr>
            </a:br>
            <a:r>
              <a:rPr kumimoji="0" lang="en-US" sz="600" b="0" i="0" u="none" strike="noStrike" kern="1200" cap="none" spc="0" normalizeH="0" baseline="0" noProof="0" dirty="0">
                <a:ln>
                  <a:noFill/>
                </a:ln>
                <a:solidFill>
                  <a:schemeClr val="tx1"/>
                </a:solidFill>
                <a:effectLst/>
                <a:uLnTx/>
                <a:uFillTx/>
                <a:latin typeface="+mn-lt"/>
                <a:ea typeface="+mn-ea"/>
                <a:cs typeface="+mn-cs"/>
              </a:rPr>
              <a:t>other Rackspace marks are either registered service marks or service marks </a:t>
            </a:r>
            <a:br>
              <a:rPr kumimoji="0" lang="en-US" sz="600" b="0" i="0" u="none" strike="noStrike" kern="1200" cap="none" spc="0" normalizeH="0" baseline="0" noProof="0" dirty="0">
                <a:ln>
                  <a:noFill/>
                </a:ln>
                <a:solidFill>
                  <a:schemeClr val="tx1"/>
                </a:solidFill>
                <a:effectLst/>
                <a:uLnTx/>
                <a:uFillTx/>
                <a:latin typeface="+mn-lt"/>
                <a:ea typeface="+mn-ea"/>
                <a:cs typeface="+mn-cs"/>
              </a:rPr>
            </a:br>
            <a:r>
              <a:rPr kumimoji="0" lang="en-US" sz="600" b="0" i="0" u="none" strike="noStrike" kern="1200" cap="none" spc="0" normalizeH="0" baseline="0" noProof="0" dirty="0">
                <a:ln>
                  <a:noFill/>
                </a:ln>
                <a:solidFill>
                  <a:schemeClr val="tx1"/>
                </a:solidFill>
                <a:effectLst/>
                <a:uLnTx/>
                <a:uFillTx/>
                <a:latin typeface="+mn-lt"/>
                <a:ea typeface="+mn-ea"/>
                <a:cs typeface="+mn-cs"/>
              </a:rPr>
              <a:t>of Rackspace US, Inc. in the United States and other countries. Features, </a:t>
            </a:r>
            <a:br>
              <a:rPr kumimoji="0" lang="en-US" sz="600" b="0" i="0" u="none" strike="noStrike" kern="1200" cap="none" spc="0" normalizeH="0" baseline="0" noProof="0" dirty="0">
                <a:ln>
                  <a:noFill/>
                </a:ln>
                <a:solidFill>
                  <a:schemeClr val="tx1"/>
                </a:solidFill>
                <a:effectLst/>
                <a:uLnTx/>
                <a:uFillTx/>
                <a:latin typeface="+mn-lt"/>
                <a:ea typeface="+mn-ea"/>
                <a:cs typeface="+mn-cs"/>
              </a:rPr>
            </a:br>
            <a:r>
              <a:rPr kumimoji="0" lang="en-US" sz="600" b="0" i="0" u="none" strike="noStrike" kern="1200" cap="none" spc="0" normalizeH="0" baseline="0" noProof="0" dirty="0">
                <a:ln>
                  <a:noFill/>
                </a:ln>
                <a:solidFill>
                  <a:schemeClr val="tx1"/>
                </a:solidFill>
                <a:effectLst/>
                <a:uLnTx/>
                <a:uFillTx/>
                <a:latin typeface="+mn-lt"/>
                <a:ea typeface="+mn-ea"/>
                <a:cs typeface="+mn-cs"/>
              </a:rPr>
              <a:t>benefits and pricing presented depend on system configuration and are subject to change without notice. Rackspace disclaims any representation, warranty or other legal commitment regarding its services except for those expressly stated in a Rackspace services agreement. All other trademarks, service marks, images, products and brands remain the sole property of their respective holders and do not imply endorsement or sponsorship.</a:t>
            </a:r>
            <a:endParaRPr lang="en-US" sz="700" cap="none" baseline="0" dirty="0">
              <a:solidFill>
                <a:schemeClr val="tx1"/>
              </a:solidFill>
            </a:endParaRPr>
          </a:p>
          <a:p>
            <a:pPr>
              <a:spcBef>
                <a:spcPts val="300"/>
              </a:spcBef>
              <a:spcAft>
                <a:spcPts val="300"/>
              </a:spcAft>
            </a:pPr>
            <a:endParaRPr lang="en-US" sz="450" dirty="0">
              <a:solidFill>
                <a:schemeClr val="tx1"/>
              </a:solidFill>
            </a:endParaRPr>
          </a:p>
        </p:txBody>
      </p:sp>
      <p:sp>
        <p:nvSpPr>
          <p:cNvPr id="7" name="Title 1">
            <a:extLst>
              <a:ext uri="{FF2B5EF4-FFF2-40B4-BE49-F238E27FC236}">
                <a16:creationId xmlns:a16="http://schemas.microsoft.com/office/drawing/2014/main" id="{1B2B194F-D07F-3B4A-95CA-E9408B57D7D8}"/>
              </a:ext>
            </a:extLst>
          </p:cNvPr>
          <p:cNvSpPr txBox="1">
            <a:spLocks/>
          </p:cNvSpPr>
          <p:nvPr userDrawn="1"/>
        </p:nvSpPr>
        <p:spPr>
          <a:xfrm>
            <a:off x="297657" y="140639"/>
            <a:ext cx="5693568" cy="781051"/>
          </a:xfrm>
          <a:prstGeom prst="rect">
            <a:avLst/>
          </a:prstGeom>
          <a:ln w="12700">
            <a:noFill/>
          </a:ln>
        </p:spPr>
        <p:txBody>
          <a:bodyPr vert="horz" lIns="0" tIns="0" rIns="0" bIns="0" rtlCol="0" anchor="t" anchorCtr="0">
            <a:noAutofit/>
          </a:bodyPr>
          <a:lstStyle>
            <a:lvl1pPr algn="l" defTabSz="1828800" rtl="0" eaLnBrk="1" latinLnBrk="0" hangingPunct="1">
              <a:lnSpc>
                <a:spcPct val="100000"/>
              </a:lnSpc>
              <a:spcBef>
                <a:spcPct val="0"/>
              </a:spcBef>
              <a:buNone/>
              <a:defRPr sz="8800" kern="1200">
                <a:ln w="9525">
                  <a:solidFill>
                    <a:schemeClr val="tx2"/>
                  </a:solidFill>
                </a:ln>
                <a:solidFill>
                  <a:schemeClr val="bg1"/>
                </a:solidFill>
                <a:latin typeface="+mj-lt"/>
                <a:ea typeface="+mj-ea"/>
                <a:cs typeface="+mj-cs"/>
              </a:defRPr>
            </a:lvl1pPr>
          </a:lstStyle>
          <a:p>
            <a:pPr marL="0" algn="l" defTabSz="914400" rtl="0" eaLnBrk="1" latinLnBrk="0" hangingPunct="1">
              <a:lnSpc>
                <a:spcPct val="100000"/>
              </a:lnSpc>
              <a:spcBef>
                <a:spcPct val="0"/>
              </a:spcBef>
              <a:buNone/>
            </a:pPr>
            <a:r>
              <a:rPr lang="en-US" sz="6700" kern="1200" dirty="0">
                <a:ln w="9525">
                  <a:noFill/>
                </a:ln>
                <a:solidFill>
                  <a:schemeClr val="bg1"/>
                </a:solidFill>
                <a:latin typeface="+mj-lt"/>
                <a:ea typeface="+mj-ea"/>
                <a:cs typeface="+mj-cs"/>
              </a:rPr>
              <a:t>Thank you</a:t>
            </a:r>
          </a:p>
        </p:txBody>
      </p:sp>
      <p:sp>
        <p:nvSpPr>
          <p:cNvPr id="6" name="Freeform 5">
            <a:extLst>
              <a:ext uri="{FF2B5EF4-FFF2-40B4-BE49-F238E27FC236}">
                <a16:creationId xmlns:a16="http://schemas.microsoft.com/office/drawing/2014/main" id="{3D03E59A-E8C3-4948-BCFE-A12787E2FC82}"/>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146199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hank you ASIA">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3CEE62-06FB-4246-978E-3904D1D86A70}"/>
              </a:ext>
            </a:extLst>
          </p:cNvPr>
          <p:cNvSpPr/>
          <p:nvPr userDrawn="1"/>
        </p:nvSpPr>
        <p:spPr bwMode="white">
          <a:xfrm>
            <a:off x="8972550" y="0"/>
            <a:ext cx="32194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16" name="Rectangle 15">
            <a:extLst>
              <a:ext uri="{FF2B5EF4-FFF2-40B4-BE49-F238E27FC236}">
                <a16:creationId xmlns:a16="http://schemas.microsoft.com/office/drawing/2014/main" id="{5B635464-C3B1-44DD-82FD-C4B56469A642}"/>
              </a:ext>
            </a:extLst>
          </p:cNvPr>
          <p:cNvSpPr/>
          <p:nvPr userDrawn="1"/>
        </p:nvSpPr>
        <p:spPr>
          <a:xfrm>
            <a:off x="9226296" y="310896"/>
            <a:ext cx="2596896" cy="618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nchorCtr="0"/>
          <a:lstStyle/>
          <a:p>
            <a:pPr marL="0" algn="l" defTabSz="228600" rtl="0" eaLnBrk="1" latinLnBrk="0" hangingPunct="1">
              <a:lnSpc>
                <a:spcPct val="110000"/>
              </a:lnSpc>
              <a:spcBef>
                <a:spcPts val="300"/>
              </a:spcBef>
              <a:spcAft>
                <a:spcPts val="300"/>
              </a:spcAft>
            </a:pPr>
            <a:r>
              <a:rPr lang="en-US" sz="1500" b="1" kern="1200" dirty="0">
                <a:solidFill>
                  <a:schemeClr val="tx1"/>
                </a:solidFill>
                <a:latin typeface="+mn-lt"/>
                <a:ea typeface="+mn-ea"/>
                <a:cs typeface="+mn-cs"/>
              </a:rPr>
              <a:t>Rackspace Technology</a:t>
            </a:r>
          </a:p>
          <a:p>
            <a:pPr marL="0" marR="0" lvl="0" indent="0" algn="l" defTabSz="228600" rtl="0" eaLnBrk="1" fontAlgn="auto" latinLnBrk="0" hangingPunct="1">
              <a:lnSpc>
                <a:spcPct val="110000"/>
              </a:lnSpc>
              <a:spcBef>
                <a:spcPts val="300"/>
              </a:spcBef>
              <a:spcAft>
                <a:spcPts val="600"/>
              </a:spcAft>
              <a:buClrTx/>
              <a:buSzTx/>
              <a:buFontTx/>
              <a:buNone/>
              <a:tabLst/>
              <a:defRPr/>
            </a:pPr>
            <a:r>
              <a:rPr lang="en-US" sz="1500" kern="1200" cap="none" dirty="0">
                <a:solidFill>
                  <a:schemeClr val="tx1"/>
                </a:solidFill>
                <a:latin typeface="+mn-lt"/>
                <a:ea typeface="+mn-ea"/>
                <a:cs typeface="+mn-cs"/>
              </a:rPr>
              <a:t>9/F., Cambridge House</a:t>
            </a:r>
            <a:br>
              <a:rPr lang="en-US" sz="1500" kern="1200" cap="none" dirty="0">
                <a:solidFill>
                  <a:schemeClr val="tx1"/>
                </a:solidFill>
                <a:latin typeface="+mn-lt"/>
                <a:ea typeface="+mn-ea"/>
                <a:cs typeface="+mn-cs"/>
              </a:rPr>
            </a:br>
            <a:r>
              <a:rPr lang="en-US" sz="1500" kern="1200" cap="none" dirty="0">
                <a:solidFill>
                  <a:schemeClr val="tx1"/>
                </a:solidFill>
                <a:latin typeface="+mn-lt"/>
                <a:ea typeface="+mn-ea"/>
                <a:cs typeface="+mn-cs"/>
              </a:rPr>
              <a:t>Taikoo Place, 979 King's Road</a:t>
            </a:r>
            <a:br>
              <a:rPr lang="en-US" sz="1500" kern="1200" cap="none" dirty="0">
                <a:solidFill>
                  <a:schemeClr val="tx1"/>
                </a:solidFill>
                <a:latin typeface="+mn-lt"/>
                <a:ea typeface="+mn-ea"/>
                <a:cs typeface="+mn-cs"/>
              </a:rPr>
            </a:br>
            <a:r>
              <a:rPr lang="en-US" sz="1500" kern="1200" cap="none" dirty="0">
                <a:solidFill>
                  <a:schemeClr val="tx1"/>
                </a:solidFill>
                <a:latin typeface="+mn-lt"/>
                <a:ea typeface="+mn-ea"/>
                <a:cs typeface="+mn-cs"/>
              </a:rPr>
              <a:t>Quarry Bay, Hong Kong</a:t>
            </a:r>
          </a:p>
          <a:p>
            <a:pPr marL="0" algn="l" defTabSz="228600" rtl="0" eaLnBrk="1" latinLnBrk="0" hangingPunct="1">
              <a:lnSpc>
                <a:spcPct val="110000"/>
              </a:lnSpc>
              <a:spcBef>
                <a:spcPts val="300"/>
              </a:spcBef>
              <a:spcAft>
                <a:spcPts val="0"/>
              </a:spcAft>
            </a:pPr>
            <a:r>
              <a:rPr lang="en-US" sz="1500" kern="1200" cap="none" dirty="0">
                <a:solidFill>
                  <a:schemeClr val="tx1"/>
                </a:solidFill>
                <a:latin typeface="+mn-lt"/>
                <a:ea typeface="+mn-ea"/>
                <a:cs typeface="+mn-cs"/>
              </a:rPr>
              <a:t>China: +86 21 5058 8808 </a:t>
            </a:r>
          </a:p>
          <a:p>
            <a:pPr marL="0" algn="l" defTabSz="228600" rtl="0" eaLnBrk="1" latinLnBrk="0" hangingPunct="1">
              <a:lnSpc>
                <a:spcPct val="110000"/>
              </a:lnSpc>
              <a:spcBef>
                <a:spcPts val="300"/>
              </a:spcBef>
              <a:spcAft>
                <a:spcPts val="0"/>
              </a:spcAft>
            </a:pPr>
            <a:r>
              <a:rPr lang="en-US" sz="1500" kern="1200" cap="none" dirty="0">
                <a:solidFill>
                  <a:schemeClr val="tx1"/>
                </a:solidFill>
                <a:latin typeface="+mn-lt"/>
                <a:ea typeface="+mn-ea"/>
                <a:cs typeface="+mn-cs"/>
              </a:rPr>
              <a:t>Hong Kong: +852 3752 6488 </a:t>
            </a:r>
          </a:p>
          <a:p>
            <a:pPr marL="0" algn="l" defTabSz="228600" rtl="0" eaLnBrk="1" latinLnBrk="0" hangingPunct="1">
              <a:lnSpc>
                <a:spcPct val="110000"/>
              </a:lnSpc>
              <a:spcBef>
                <a:spcPts val="300"/>
              </a:spcBef>
              <a:spcAft>
                <a:spcPts val="0"/>
              </a:spcAft>
            </a:pPr>
            <a:r>
              <a:rPr lang="en-US" sz="1500" kern="1200" cap="none" dirty="0">
                <a:solidFill>
                  <a:schemeClr val="tx1"/>
                </a:solidFill>
                <a:latin typeface="+mn-lt"/>
                <a:ea typeface="+mn-ea"/>
                <a:cs typeface="+mn-cs"/>
              </a:rPr>
              <a:t>India: 000800 100 8796</a:t>
            </a:r>
          </a:p>
          <a:p>
            <a:pPr marL="0" algn="l" defTabSz="228600" rtl="0" eaLnBrk="1" latinLnBrk="0" hangingPunct="1">
              <a:lnSpc>
                <a:spcPct val="110000"/>
              </a:lnSpc>
              <a:spcBef>
                <a:spcPts val="300"/>
              </a:spcBef>
              <a:spcAft>
                <a:spcPts val="0"/>
              </a:spcAft>
            </a:pPr>
            <a:r>
              <a:rPr lang="en-US" sz="1500" kern="1200" cap="none" dirty="0">
                <a:solidFill>
                  <a:schemeClr val="tx1"/>
                </a:solidFill>
                <a:latin typeface="+mn-lt"/>
                <a:ea typeface="+mn-ea"/>
                <a:cs typeface="+mn-cs"/>
              </a:rPr>
              <a:t>Philippines: 1 800 1110 1468 </a:t>
            </a:r>
          </a:p>
          <a:p>
            <a:pPr marL="0" algn="l" defTabSz="228600" rtl="0" eaLnBrk="1" latinLnBrk="0" hangingPunct="1">
              <a:lnSpc>
                <a:spcPct val="110000"/>
              </a:lnSpc>
              <a:spcBef>
                <a:spcPts val="300"/>
              </a:spcBef>
              <a:spcAft>
                <a:spcPts val="0"/>
              </a:spcAft>
            </a:pPr>
            <a:r>
              <a:rPr lang="en-US" sz="1500" kern="1200" cap="none" dirty="0">
                <a:solidFill>
                  <a:schemeClr val="tx1"/>
                </a:solidFill>
                <a:latin typeface="+mn-lt"/>
                <a:ea typeface="+mn-ea"/>
                <a:cs typeface="+mn-cs"/>
              </a:rPr>
              <a:t>Singapore: +65 6428 6102 </a:t>
            </a:r>
          </a:p>
          <a:p>
            <a:pPr marL="0" algn="l" defTabSz="228600" rtl="0" eaLnBrk="1" latinLnBrk="0" hangingPunct="1">
              <a:lnSpc>
                <a:spcPct val="110000"/>
              </a:lnSpc>
              <a:spcBef>
                <a:spcPts val="300"/>
              </a:spcBef>
              <a:spcAft>
                <a:spcPts val="0"/>
              </a:spcAft>
            </a:pPr>
            <a:r>
              <a:rPr lang="en-US" sz="1500" kern="1200" cap="none" dirty="0">
                <a:solidFill>
                  <a:schemeClr val="tx1"/>
                </a:solidFill>
                <a:latin typeface="+mn-lt"/>
                <a:ea typeface="+mn-ea"/>
                <a:cs typeface="+mn-cs"/>
              </a:rPr>
              <a:t>Taiwan: +886 2 2650 7441</a:t>
            </a:r>
          </a:p>
          <a:p>
            <a:pPr marL="0" algn="l" defTabSz="228600" rtl="0" eaLnBrk="1" latinLnBrk="0" hangingPunct="1">
              <a:lnSpc>
                <a:spcPct val="110000"/>
              </a:lnSpc>
              <a:spcBef>
                <a:spcPts val="300"/>
              </a:spcBef>
              <a:spcAft>
                <a:spcPts val="600"/>
              </a:spcAft>
            </a:pPr>
            <a:r>
              <a:rPr lang="en-US" sz="1500" kern="1200" cap="none" dirty="0">
                <a:solidFill>
                  <a:schemeClr val="tx1"/>
                </a:solidFill>
                <a:latin typeface="+mn-lt"/>
                <a:ea typeface="+mn-ea"/>
                <a:cs typeface="+mn-cs"/>
              </a:rPr>
              <a:t>Thailand: +66 2105 5712 </a:t>
            </a:r>
          </a:p>
          <a:p>
            <a:pPr marL="0" algn="l" defTabSz="228600" rtl="0" eaLnBrk="1" latinLnBrk="0" hangingPunct="1">
              <a:lnSpc>
                <a:spcPct val="110000"/>
              </a:lnSpc>
              <a:spcBef>
                <a:spcPts val="300"/>
              </a:spcBef>
              <a:spcAft>
                <a:spcPts val="1800"/>
              </a:spcAft>
            </a:pPr>
            <a:r>
              <a:rPr lang="en-US" sz="1500" b="1" kern="1200" cap="none" dirty="0">
                <a:solidFill>
                  <a:schemeClr val="tx1"/>
                </a:solidFill>
                <a:latin typeface="+mn-lt"/>
                <a:ea typeface="+mn-ea"/>
                <a:cs typeface="+mn-cs"/>
              </a:rPr>
              <a:t>www.rackspace.com</a:t>
            </a:r>
          </a:p>
          <a:p>
            <a:pPr marL="0" marR="0" lvl="0" indent="0" algn="l" defTabSz="228600" rtl="0" eaLnBrk="1" fontAlgn="auto" latinLnBrk="0" hangingPunct="1">
              <a:lnSpc>
                <a:spcPct val="110000"/>
              </a:lnSpc>
              <a:spcBef>
                <a:spcPts val="300"/>
              </a:spcBef>
              <a:spcAft>
                <a:spcPts val="300"/>
              </a:spcAft>
              <a:buClrTx/>
              <a:buSzTx/>
              <a:buFontTx/>
              <a:buNone/>
              <a:tabLst/>
              <a:defRPr sz="1400" b="1">
                <a:solidFill>
                  <a:srgbClr val="2E3238"/>
                </a:solidFill>
              </a:defRPr>
            </a:pPr>
            <a:r>
              <a:rPr kumimoji="0" lang="en-US" sz="600" b="0" i="0" u="none" strike="noStrike" kern="1200" cap="none" spc="0" normalizeH="0" baseline="0" noProof="0" dirty="0">
                <a:ln>
                  <a:noFill/>
                </a:ln>
                <a:solidFill>
                  <a:schemeClr val="tx1"/>
                </a:solidFill>
                <a:effectLst/>
                <a:uLnTx/>
                <a:uFillTx/>
                <a:latin typeface="+mn-lt"/>
                <a:ea typeface="+mn-ea"/>
                <a:cs typeface="+mn-cs"/>
              </a:rPr>
              <a:t>Copyright © 2020 Rackspace | Rackspace</a:t>
            </a:r>
            <a:r>
              <a:rPr kumimoji="0" lang="en-US" sz="600" b="0" i="0" u="none" strike="noStrike" kern="1200" cap="none" spc="0" normalizeH="0" baseline="30000" noProof="0" dirty="0">
                <a:ln>
                  <a:noFill/>
                </a:ln>
                <a:solidFill>
                  <a:schemeClr val="tx1"/>
                </a:solidFill>
                <a:effectLst/>
                <a:uLnTx/>
                <a:uFillTx/>
                <a:latin typeface="+mn-lt"/>
                <a:ea typeface="+mn-ea"/>
                <a:cs typeface="+mn-cs"/>
              </a:rPr>
              <a:t>®</a:t>
            </a:r>
            <a:r>
              <a:rPr kumimoji="0" lang="en-US" sz="600" b="0" i="0" u="none" strike="noStrike" kern="1200" cap="none" spc="0" normalizeH="0" baseline="0" noProof="0" dirty="0">
                <a:ln>
                  <a:noFill/>
                </a:ln>
                <a:solidFill>
                  <a:schemeClr val="tx1"/>
                </a:solidFill>
                <a:effectLst/>
                <a:uLnTx/>
                <a:uFillTx/>
                <a:latin typeface="+mn-lt"/>
                <a:ea typeface="+mn-ea"/>
                <a:cs typeface="+mn-cs"/>
              </a:rPr>
              <a:t> Fanatical Support</a:t>
            </a:r>
            <a:r>
              <a:rPr kumimoji="0" lang="en-US" sz="600" b="0" i="0" u="none" strike="noStrike" kern="1200" cap="none" spc="0" normalizeH="0" baseline="30000" noProof="0" dirty="0">
                <a:ln>
                  <a:noFill/>
                </a:ln>
                <a:solidFill>
                  <a:schemeClr val="tx1"/>
                </a:solidFill>
                <a:effectLst/>
                <a:uLnTx/>
                <a:uFillTx/>
                <a:latin typeface="+mn-lt"/>
                <a:ea typeface="+mn-ea"/>
                <a:cs typeface="+mn-cs"/>
              </a:rPr>
              <a:t>®</a:t>
            </a:r>
            <a:r>
              <a:rPr kumimoji="0" lang="en-US" sz="600" b="0" i="0" u="none" strike="noStrike" kern="1200" cap="none" spc="0" normalizeH="0" baseline="0" noProof="0" dirty="0">
                <a:ln>
                  <a:noFill/>
                </a:ln>
                <a:solidFill>
                  <a:schemeClr val="tx1"/>
                </a:solidFill>
                <a:effectLst/>
                <a:uLnTx/>
                <a:uFillTx/>
                <a:latin typeface="+mn-lt"/>
                <a:ea typeface="+mn-ea"/>
                <a:cs typeface="+mn-cs"/>
              </a:rPr>
              <a:t> and </a:t>
            </a:r>
            <a:br>
              <a:rPr kumimoji="0" lang="en-US" sz="600" b="0" i="0" u="none" strike="noStrike" kern="1200" cap="none" spc="0" normalizeH="0" baseline="0" noProof="0" dirty="0">
                <a:ln>
                  <a:noFill/>
                </a:ln>
                <a:solidFill>
                  <a:schemeClr val="tx1"/>
                </a:solidFill>
                <a:effectLst/>
                <a:uLnTx/>
                <a:uFillTx/>
                <a:latin typeface="+mn-lt"/>
                <a:ea typeface="+mn-ea"/>
                <a:cs typeface="+mn-cs"/>
              </a:rPr>
            </a:br>
            <a:r>
              <a:rPr kumimoji="0" lang="en-US" sz="600" b="0" i="0" u="none" strike="noStrike" kern="1200" cap="none" spc="0" normalizeH="0" baseline="0" noProof="0" dirty="0">
                <a:ln>
                  <a:noFill/>
                </a:ln>
                <a:solidFill>
                  <a:schemeClr val="tx1"/>
                </a:solidFill>
                <a:effectLst/>
                <a:uLnTx/>
                <a:uFillTx/>
                <a:latin typeface="+mn-lt"/>
                <a:ea typeface="+mn-ea"/>
                <a:cs typeface="+mn-cs"/>
              </a:rPr>
              <a:t>other Rackspace marks are either registered service marks or service marks </a:t>
            </a:r>
            <a:br>
              <a:rPr kumimoji="0" lang="en-US" sz="600" b="0" i="0" u="none" strike="noStrike" kern="1200" cap="none" spc="0" normalizeH="0" baseline="0" noProof="0" dirty="0">
                <a:ln>
                  <a:noFill/>
                </a:ln>
                <a:solidFill>
                  <a:schemeClr val="tx1"/>
                </a:solidFill>
                <a:effectLst/>
                <a:uLnTx/>
                <a:uFillTx/>
                <a:latin typeface="+mn-lt"/>
                <a:ea typeface="+mn-ea"/>
                <a:cs typeface="+mn-cs"/>
              </a:rPr>
            </a:br>
            <a:r>
              <a:rPr kumimoji="0" lang="en-US" sz="600" b="0" i="0" u="none" strike="noStrike" kern="1200" cap="none" spc="0" normalizeH="0" baseline="0" noProof="0" dirty="0">
                <a:ln>
                  <a:noFill/>
                </a:ln>
                <a:solidFill>
                  <a:schemeClr val="tx1"/>
                </a:solidFill>
                <a:effectLst/>
                <a:uLnTx/>
                <a:uFillTx/>
                <a:latin typeface="+mn-lt"/>
                <a:ea typeface="+mn-ea"/>
                <a:cs typeface="+mn-cs"/>
              </a:rPr>
              <a:t>of Rackspace US, Inc. in the United States and other countries. Features, </a:t>
            </a:r>
            <a:br>
              <a:rPr kumimoji="0" lang="en-US" sz="600" b="0" i="0" u="none" strike="noStrike" kern="1200" cap="none" spc="0" normalizeH="0" baseline="0" noProof="0" dirty="0">
                <a:ln>
                  <a:noFill/>
                </a:ln>
                <a:solidFill>
                  <a:schemeClr val="tx1"/>
                </a:solidFill>
                <a:effectLst/>
                <a:uLnTx/>
                <a:uFillTx/>
                <a:latin typeface="+mn-lt"/>
                <a:ea typeface="+mn-ea"/>
                <a:cs typeface="+mn-cs"/>
              </a:rPr>
            </a:br>
            <a:r>
              <a:rPr kumimoji="0" lang="en-US" sz="600" b="0" i="0" u="none" strike="noStrike" kern="1200" cap="none" spc="0" normalizeH="0" baseline="0" noProof="0" dirty="0">
                <a:ln>
                  <a:noFill/>
                </a:ln>
                <a:solidFill>
                  <a:schemeClr val="tx1"/>
                </a:solidFill>
                <a:effectLst/>
                <a:uLnTx/>
                <a:uFillTx/>
                <a:latin typeface="+mn-lt"/>
                <a:ea typeface="+mn-ea"/>
                <a:cs typeface="+mn-cs"/>
              </a:rPr>
              <a:t>benefits and pricing presented depend on system configuration and are subject to change without notice. Rackspace disclaims any representation, warranty or other legal commitment regarding its services except for those expressly stated in a Rackspace services agreement. All other trademarks, service marks, images, products and brands remain the sole property of their respective holders and do not imply endorsement or sponsorship.</a:t>
            </a:r>
            <a:endParaRPr lang="en-US" sz="700" cap="none" baseline="0" dirty="0">
              <a:solidFill>
                <a:schemeClr val="tx1"/>
              </a:solidFill>
            </a:endParaRPr>
          </a:p>
          <a:p>
            <a:pPr>
              <a:spcBef>
                <a:spcPts val="300"/>
              </a:spcBef>
              <a:spcAft>
                <a:spcPts val="300"/>
              </a:spcAft>
            </a:pPr>
            <a:endParaRPr lang="en-US" sz="450" dirty="0">
              <a:solidFill>
                <a:schemeClr val="tx1"/>
              </a:solidFill>
            </a:endParaRPr>
          </a:p>
        </p:txBody>
      </p:sp>
      <p:sp>
        <p:nvSpPr>
          <p:cNvPr id="7" name="Title 1">
            <a:extLst>
              <a:ext uri="{FF2B5EF4-FFF2-40B4-BE49-F238E27FC236}">
                <a16:creationId xmlns:a16="http://schemas.microsoft.com/office/drawing/2014/main" id="{0137746E-933E-B645-9248-9E1386F9513F}"/>
              </a:ext>
            </a:extLst>
          </p:cNvPr>
          <p:cNvSpPr txBox="1">
            <a:spLocks/>
          </p:cNvSpPr>
          <p:nvPr userDrawn="1"/>
        </p:nvSpPr>
        <p:spPr>
          <a:xfrm>
            <a:off x="297657" y="140639"/>
            <a:ext cx="5693568" cy="781051"/>
          </a:xfrm>
          <a:prstGeom prst="rect">
            <a:avLst/>
          </a:prstGeom>
          <a:ln w="12700">
            <a:noFill/>
          </a:ln>
        </p:spPr>
        <p:txBody>
          <a:bodyPr vert="horz" lIns="0" tIns="0" rIns="0" bIns="0" rtlCol="0" anchor="t" anchorCtr="0">
            <a:noAutofit/>
          </a:bodyPr>
          <a:lstStyle>
            <a:lvl1pPr algn="l" defTabSz="1828800" rtl="0" eaLnBrk="1" latinLnBrk="0" hangingPunct="1">
              <a:lnSpc>
                <a:spcPct val="100000"/>
              </a:lnSpc>
              <a:spcBef>
                <a:spcPct val="0"/>
              </a:spcBef>
              <a:buNone/>
              <a:defRPr sz="8800" kern="1200">
                <a:ln w="9525">
                  <a:solidFill>
                    <a:schemeClr val="tx2"/>
                  </a:solidFill>
                </a:ln>
                <a:solidFill>
                  <a:schemeClr val="bg1"/>
                </a:solidFill>
                <a:latin typeface="+mj-lt"/>
                <a:ea typeface="+mj-ea"/>
                <a:cs typeface="+mj-cs"/>
              </a:defRPr>
            </a:lvl1pPr>
          </a:lstStyle>
          <a:p>
            <a:r>
              <a:rPr lang="en-US" sz="6700" dirty="0">
                <a:ln w="9525">
                  <a:noFill/>
                </a:ln>
                <a:solidFill>
                  <a:schemeClr val="bg1"/>
                </a:solidFill>
              </a:rPr>
              <a:t>Thank you</a:t>
            </a:r>
          </a:p>
        </p:txBody>
      </p:sp>
      <p:sp>
        <p:nvSpPr>
          <p:cNvPr id="6" name="Freeform 5">
            <a:extLst>
              <a:ext uri="{FF2B5EF4-FFF2-40B4-BE49-F238E27FC236}">
                <a16:creationId xmlns:a16="http://schemas.microsoft.com/office/drawing/2014/main" id="{CB203D4C-CE22-4D64-947E-A884DA4D14EC}"/>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4859974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Logo">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662BF526-FF38-47C4-8786-1E0767952EDF}"/>
              </a:ext>
            </a:extLst>
          </p:cNvPr>
          <p:cNvSpPr>
            <a:spLocks noEditPoints="1"/>
          </p:cNvSpPr>
          <p:nvPr userDrawn="1"/>
        </p:nvSpPr>
        <p:spPr bwMode="auto">
          <a:xfrm>
            <a:off x="2959669" y="2803584"/>
            <a:ext cx="6180924" cy="1923690"/>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3235564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_Logo">
    <p:bg>
      <p:bgPr>
        <a:solidFill>
          <a:schemeClr val="tx2"/>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3125E2BE-4456-4766-9824-866AE872CE9D}"/>
              </a:ext>
            </a:extLst>
          </p:cNvPr>
          <p:cNvSpPr>
            <a:spLocks noEditPoints="1"/>
          </p:cNvSpPr>
          <p:nvPr userDrawn="1"/>
        </p:nvSpPr>
        <p:spPr bwMode="auto">
          <a:xfrm>
            <a:off x="2959669" y="2803584"/>
            <a:ext cx="6180924" cy="1923690"/>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539857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Breaker">
    <p:bg>
      <p:bgPr>
        <a:solidFill>
          <a:srgbClr val="EB0000"/>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1C10B13-2F5A-4934-A945-9E34728E01DE}"/>
              </a:ext>
            </a:extLst>
          </p:cNvPr>
          <p:cNvSpPr>
            <a:spLocks noGrp="1"/>
          </p:cNvSpPr>
          <p:nvPr>
            <p:ph type="body" sz="quarter" idx="16" hasCustomPrompt="1"/>
          </p:nvPr>
        </p:nvSpPr>
        <p:spPr>
          <a:xfrm>
            <a:off x="361950" y="326645"/>
            <a:ext cx="5580063" cy="2100073"/>
          </a:xfrm>
          <a:noFill/>
          <a:ln>
            <a:noFill/>
          </a:ln>
        </p:spPr>
        <p:txBody>
          <a:bodyPr vert="horz" lIns="0" tIns="0" rIns="0" bIns="0" rtlCol="0" anchor="b">
            <a:noAutofit/>
          </a:bodyPr>
          <a:lstStyle>
            <a:lvl1pPr marL="0" indent="0" fontAlgn="base">
              <a:lnSpc>
                <a:spcPct val="112000"/>
              </a:lnSpc>
              <a:spcBef>
                <a:spcPts val="0"/>
              </a:spcBef>
              <a:buNone/>
              <a:defRPr lang="en-US" sz="4500" kern="1200" dirty="0" smtClean="0">
                <a:ln w="3175">
                  <a:noFill/>
                </a:ln>
                <a:solidFill>
                  <a:schemeClr val="bg1"/>
                </a:solidFill>
                <a:latin typeface="+mj-lt"/>
                <a:ea typeface="+mj-ea"/>
                <a:cs typeface="+mj-cs"/>
              </a:defRPr>
            </a:lvl1pPr>
            <a:lvl2pPr marL="114300" indent="0">
              <a:buNone/>
              <a:defRPr lang="en-US" smtClean="0"/>
            </a:lvl2pPr>
            <a:lvl3pPr>
              <a:defRPr lang="en-US" smtClean="0"/>
            </a:lvl3pPr>
            <a:lvl4pPr>
              <a:defRPr lang="en-US" smtClean="0"/>
            </a:lvl4pPr>
            <a:lvl5pPr>
              <a:defRPr lang="en-US"/>
            </a:lvl5pPr>
          </a:lstStyle>
          <a:p>
            <a:r>
              <a:rPr lang="en-US" dirty="0"/>
              <a:t>Breaker slide</a:t>
            </a:r>
          </a:p>
        </p:txBody>
      </p:sp>
      <p:sp>
        <p:nvSpPr>
          <p:cNvPr id="9" name="Text Placeholder 8">
            <a:extLst>
              <a:ext uri="{FF2B5EF4-FFF2-40B4-BE49-F238E27FC236}">
                <a16:creationId xmlns:a16="http://schemas.microsoft.com/office/drawing/2014/main" id="{9330AC38-FC0C-4B0C-8B12-F0EACB4CE126}"/>
              </a:ext>
            </a:extLst>
          </p:cNvPr>
          <p:cNvSpPr>
            <a:spLocks noGrp="1"/>
          </p:cNvSpPr>
          <p:nvPr>
            <p:ph type="body" sz="quarter" idx="18" hasCustomPrompt="1"/>
          </p:nvPr>
        </p:nvSpPr>
        <p:spPr>
          <a:xfrm>
            <a:off x="379413" y="2499268"/>
            <a:ext cx="5562600" cy="813594"/>
          </a:xfrm>
        </p:spPr>
        <p:txBody>
          <a:bodyPr vert="horz" lIns="0" tIns="0" rIns="0" bIns="0" rtlCol="0" anchor="t">
            <a:noAutofit/>
          </a:bodyPr>
          <a:lstStyle>
            <a:lvl1pPr marL="0" indent="0">
              <a:buNone/>
              <a:defRPr lang="en-US" sz="2600" dirty="0">
                <a:ln>
                  <a:noFill/>
                </a:ln>
                <a:solidFill>
                  <a:schemeClr val="bg1"/>
                </a:solidFill>
              </a:defRPr>
            </a:lvl1pPr>
          </a:lstStyle>
          <a:p>
            <a:pPr lvl="0"/>
            <a:r>
              <a:rPr lang="en-US" dirty="0"/>
              <a:t>All titles/subtitles are sentence case</a:t>
            </a:r>
          </a:p>
        </p:txBody>
      </p:sp>
      <p:sp>
        <p:nvSpPr>
          <p:cNvPr id="6" name="Freeform 5">
            <a:extLst>
              <a:ext uri="{FF2B5EF4-FFF2-40B4-BE49-F238E27FC236}">
                <a16:creationId xmlns:a16="http://schemas.microsoft.com/office/drawing/2014/main" id="{C262F077-C4AB-4E9F-827C-37533A59A27B}"/>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0386647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hank you US">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3CEE62-06FB-4246-978E-3904D1D86A70}"/>
              </a:ext>
            </a:extLst>
          </p:cNvPr>
          <p:cNvSpPr/>
          <p:nvPr userDrawn="1"/>
        </p:nvSpPr>
        <p:spPr bwMode="white">
          <a:xfrm>
            <a:off x="8972550" y="0"/>
            <a:ext cx="3219450" cy="6858000"/>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solidFill>
                <a:schemeClr val="bg1"/>
              </a:solidFill>
            </a:endParaRPr>
          </a:p>
        </p:txBody>
      </p:sp>
      <p:sp>
        <p:nvSpPr>
          <p:cNvPr id="16" name="Rectangle 15">
            <a:extLst>
              <a:ext uri="{FF2B5EF4-FFF2-40B4-BE49-F238E27FC236}">
                <a16:creationId xmlns:a16="http://schemas.microsoft.com/office/drawing/2014/main" id="{5B635464-C3B1-44DD-82FD-C4B56469A642}"/>
              </a:ext>
            </a:extLst>
          </p:cNvPr>
          <p:cNvSpPr/>
          <p:nvPr userDrawn="1"/>
        </p:nvSpPr>
        <p:spPr>
          <a:xfrm>
            <a:off x="9226552" y="309191"/>
            <a:ext cx="2598736" cy="45842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nchorCtr="0"/>
          <a:lstStyle/>
          <a:p>
            <a:pPr>
              <a:lnSpc>
                <a:spcPct val="110000"/>
              </a:lnSpc>
              <a:spcBef>
                <a:spcPts val="300"/>
              </a:spcBef>
              <a:spcAft>
                <a:spcPts val="300"/>
              </a:spcAft>
            </a:pPr>
            <a:r>
              <a:rPr lang="en-US" sz="1500" b="1" dirty="0">
                <a:solidFill>
                  <a:schemeClr val="bg1"/>
                </a:solidFill>
              </a:rPr>
              <a:t>Rackspace Technology</a:t>
            </a:r>
          </a:p>
          <a:p>
            <a:pPr>
              <a:lnSpc>
                <a:spcPct val="110000"/>
              </a:lnSpc>
              <a:spcBef>
                <a:spcPts val="300"/>
              </a:spcBef>
              <a:spcAft>
                <a:spcPts val="300"/>
              </a:spcAft>
            </a:pPr>
            <a:r>
              <a:rPr lang="en-US" sz="1500" dirty="0">
                <a:solidFill>
                  <a:schemeClr val="bg1"/>
                </a:solidFill>
              </a:rPr>
              <a:t>One Fanatical Place</a:t>
            </a:r>
            <a:br>
              <a:rPr lang="en-US" sz="1500" dirty="0">
                <a:solidFill>
                  <a:schemeClr val="bg1"/>
                </a:solidFill>
              </a:rPr>
            </a:br>
            <a:r>
              <a:rPr lang="en-US" sz="1500" dirty="0">
                <a:solidFill>
                  <a:schemeClr val="bg1"/>
                </a:solidFill>
              </a:rPr>
              <a:t>San Antonio, TX 78218</a:t>
            </a:r>
          </a:p>
          <a:p>
            <a:pPr>
              <a:lnSpc>
                <a:spcPct val="110000"/>
              </a:lnSpc>
              <a:spcBef>
                <a:spcPts val="300"/>
              </a:spcBef>
              <a:spcAft>
                <a:spcPts val="300"/>
              </a:spcAft>
            </a:pPr>
            <a:r>
              <a:rPr lang="en-US" sz="1500" dirty="0">
                <a:solidFill>
                  <a:schemeClr val="bg1"/>
                </a:solidFill>
              </a:rPr>
              <a:t>US sales: 1-800-961-2888 </a:t>
            </a:r>
            <a:br>
              <a:rPr lang="en-US" sz="1500" dirty="0">
                <a:solidFill>
                  <a:schemeClr val="bg1"/>
                </a:solidFill>
              </a:rPr>
            </a:br>
            <a:r>
              <a:rPr lang="en-US" sz="1500" dirty="0">
                <a:solidFill>
                  <a:schemeClr val="bg1"/>
                </a:solidFill>
              </a:rPr>
              <a:t>US support: 1-800-961-4454  </a:t>
            </a:r>
          </a:p>
          <a:p>
            <a:pPr marL="0" algn="l" defTabSz="228600" rtl="0" eaLnBrk="1" latinLnBrk="0" hangingPunct="1">
              <a:lnSpc>
                <a:spcPct val="110000"/>
              </a:lnSpc>
              <a:spcBef>
                <a:spcPts val="300"/>
              </a:spcBef>
              <a:spcAft>
                <a:spcPts val="1800"/>
              </a:spcAft>
            </a:pPr>
            <a:r>
              <a:rPr lang="en-US" sz="1500" b="1" kern="1200" cap="none" dirty="0">
                <a:solidFill>
                  <a:schemeClr val="bg1"/>
                </a:solidFill>
                <a:latin typeface="+mn-lt"/>
                <a:ea typeface="+mn-ea"/>
                <a:cs typeface="+mn-cs"/>
              </a:rPr>
              <a:t>www.rackspace.com</a:t>
            </a:r>
          </a:p>
          <a:p>
            <a:pPr marL="0" marR="0" lvl="0" indent="0" algn="l" defTabSz="228600" rtl="0" eaLnBrk="1" fontAlgn="auto" latinLnBrk="0" hangingPunct="1">
              <a:lnSpc>
                <a:spcPct val="110000"/>
              </a:lnSpc>
              <a:spcBef>
                <a:spcPts val="300"/>
              </a:spcBef>
              <a:spcAft>
                <a:spcPts val="300"/>
              </a:spcAft>
              <a:buClrTx/>
              <a:buSzTx/>
              <a:buFontTx/>
              <a:buNone/>
              <a:tabLst/>
              <a:defRPr sz="1400" b="1">
                <a:solidFill>
                  <a:srgbClr val="2E3238"/>
                </a:solidFill>
              </a:defRPr>
            </a:pPr>
            <a:r>
              <a:rPr kumimoji="0" lang="en-US" sz="600" b="0" i="0" u="none" strike="noStrike" kern="1200" cap="none" spc="0" normalizeH="0" baseline="0" noProof="0" dirty="0">
                <a:ln>
                  <a:noFill/>
                </a:ln>
                <a:solidFill>
                  <a:schemeClr val="bg1"/>
                </a:solidFill>
                <a:effectLst/>
                <a:uLnTx/>
                <a:uFillTx/>
                <a:latin typeface="+mn-lt"/>
                <a:ea typeface="+mn-ea"/>
                <a:cs typeface="+mn-cs"/>
              </a:rPr>
              <a:t>Copyright © 2020 Rackspace | Rackspace</a:t>
            </a:r>
            <a:r>
              <a:rPr kumimoji="0" lang="en-US" sz="600" b="0" i="0" u="none" strike="noStrike" kern="1200" cap="none" spc="0" normalizeH="0" baseline="30000" noProof="0" dirty="0">
                <a:ln>
                  <a:noFill/>
                </a:ln>
                <a:solidFill>
                  <a:schemeClr val="bg1"/>
                </a:solidFill>
                <a:effectLst/>
                <a:uLnTx/>
                <a:uFillTx/>
                <a:latin typeface="+mn-lt"/>
                <a:ea typeface="+mn-ea"/>
                <a:cs typeface="+mn-cs"/>
              </a:rPr>
              <a:t>®</a:t>
            </a:r>
            <a:r>
              <a:rPr kumimoji="0" lang="en-US" sz="600" b="0" i="0" u="none" strike="noStrike" kern="1200" cap="none" spc="0" normalizeH="0" baseline="0" noProof="0" dirty="0">
                <a:ln>
                  <a:noFill/>
                </a:ln>
                <a:solidFill>
                  <a:schemeClr val="bg1"/>
                </a:solidFill>
                <a:effectLst/>
                <a:uLnTx/>
                <a:uFillTx/>
                <a:latin typeface="+mn-lt"/>
                <a:ea typeface="+mn-ea"/>
                <a:cs typeface="+mn-cs"/>
              </a:rPr>
              <a:t> Fanatical Support</a:t>
            </a:r>
            <a:r>
              <a:rPr kumimoji="0" lang="en-US" sz="600" b="0" i="0" u="none" strike="noStrike" kern="1200" cap="none" spc="0" normalizeH="0" baseline="30000" noProof="0" dirty="0">
                <a:ln>
                  <a:noFill/>
                </a:ln>
                <a:solidFill>
                  <a:schemeClr val="bg1"/>
                </a:solidFill>
                <a:effectLst/>
                <a:uLnTx/>
                <a:uFillTx/>
                <a:latin typeface="+mn-lt"/>
                <a:ea typeface="+mn-ea"/>
                <a:cs typeface="+mn-cs"/>
              </a:rPr>
              <a:t>®</a:t>
            </a:r>
            <a:r>
              <a:rPr kumimoji="0" lang="en-US" sz="600" b="0" i="0" u="none" strike="noStrike" kern="1200" cap="none" spc="0" normalizeH="0" baseline="0" noProof="0" dirty="0">
                <a:ln>
                  <a:noFill/>
                </a:ln>
                <a:solidFill>
                  <a:schemeClr val="bg1"/>
                </a:solidFill>
                <a:effectLst/>
                <a:uLnTx/>
                <a:uFillTx/>
                <a:latin typeface="+mn-lt"/>
                <a:ea typeface="+mn-ea"/>
                <a:cs typeface="+mn-cs"/>
              </a:rPr>
              <a:t> and </a:t>
            </a:r>
            <a:br>
              <a:rPr kumimoji="0" lang="en-US" sz="600" b="0" i="0" u="none" strike="noStrike" kern="1200" cap="none" spc="0" normalizeH="0" baseline="0" noProof="0" dirty="0">
                <a:ln>
                  <a:noFill/>
                </a:ln>
                <a:solidFill>
                  <a:schemeClr val="bg1"/>
                </a:solidFill>
                <a:effectLst/>
                <a:uLnTx/>
                <a:uFillTx/>
                <a:latin typeface="+mn-lt"/>
                <a:ea typeface="+mn-ea"/>
                <a:cs typeface="+mn-cs"/>
              </a:rPr>
            </a:br>
            <a:r>
              <a:rPr kumimoji="0" lang="en-US" sz="600" b="0" i="0" u="none" strike="noStrike" kern="1200" cap="none" spc="0" normalizeH="0" baseline="0" noProof="0" dirty="0">
                <a:ln>
                  <a:noFill/>
                </a:ln>
                <a:solidFill>
                  <a:schemeClr val="bg1"/>
                </a:solidFill>
                <a:effectLst/>
                <a:uLnTx/>
                <a:uFillTx/>
                <a:latin typeface="+mn-lt"/>
                <a:ea typeface="+mn-ea"/>
                <a:cs typeface="+mn-cs"/>
              </a:rPr>
              <a:t>other Rackspace marks are either registered service marks or service marks </a:t>
            </a:r>
            <a:br>
              <a:rPr kumimoji="0" lang="en-US" sz="600" b="0" i="0" u="none" strike="noStrike" kern="1200" cap="none" spc="0" normalizeH="0" baseline="0" noProof="0" dirty="0">
                <a:ln>
                  <a:noFill/>
                </a:ln>
                <a:solidFill>
                  <a:schemeClr val="bg1"/>
                </a:solidFill>
                <a:effectLst/>
                <a:uLnTx/>
                <a:uFillTx/>
                <a:latin typeface="+mn-lt"/>
                <a:ea typeface="+mn-ea"/>
                <a:cs typeface="+mn-cs"/>
              </a:rPr>
            </a:br>
            <a:r>
              <a:rPr kumimoji="0" lang="en-US" sz="600" b="0" i="0" u="none" strike="noStrike" kern="1200" cap="none" spc="0" normalizeH="0" baseline="0" noProof="0" dirty="0">
                <a:ln>
                  <a:noFill/>
                </a:ln>
                <a:solidFill>
                  <a:schemeClr val="bg1"/>
                </a:solidFill>
                <a:effectLst/>
                <a:uLnTx/>
                <a:uFillTx/>
                <a:latin typeface="+mn-lt"/>
                <a:ea typeface="+mn-ea"/>
                <a:cs typeface="+mn-cs"/>
              </a:rPr>
              <a:t>of Rackspace US, Inc. in the United States and other countries. Features, </a:t>
            </a:r>
            <a:br>
              <a:rPr kumimoji="0" lang="en-US" sz="600" b="0" i="0" u="none" strike="noStrike" kern="1200" cap="none" spc="0" normalizeH="0" baseline="0" noProof="0" dirty="0">
                <a:ln>
                  <a:noFill/>
                </a:ln>
                <a:solidFill>
                  <a:schemeClr val="bg1"/>
                </a:solidFill>
                <a:effectLst/>
                <a:uLnTx/>
                <a:uFillTx/>
                <a:latin typeface="+mn-lt"/>
                <a:ea typeface="+mn-ea"/>
                <a:cs typeface="+mn-cs"/>
              </a:rPr>
            </a:br>
            <a:r>
              <a:rPr kumimoji="0" lang="en-US" sz="600" b="0" i="0" u="none" strike="noStrike" kern="1200" cap="none" spc="0" normalizeH="0" baseline="0" noProof="0" dirty="0">
                <a:ln>
                  <a:noFill/>
                </a:ln>
                <a:solidFill>
                  <a:schemeClr val="bg1"/>
                </a:solidFill>
                <a:effectLst/>
                <a:uLnTx/>
                <a:uFillTx/>
                <a:latin typeface="+mn-lt"/>
                <a:ea typeface="+mn-ea"/>
                <a:cs typeface="+mn-cs"/>
              </a:rPr>
              <a:t>benefits and pricing presented depend on system configuration and are subject to change without notice. Rackspace disclaims any representation, warranty or other legal commitment regarding its services except for those expressly stated in a Rackspace services agreement. All other trademarks, service marks, images, products and brands remain the sole property of their respective holders and do not imply endorsement or sponsorship.</a:t>
            </a:r>
          </a:p>
          <a:p>
            <a:pPr marL="0" marR="0" lvl="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a:pPr>
            <a:endParaRPr lang="en-US" sz="450" cap="none" baseline="0" dirty="0">
              <a:solidFill>
                <a:schemeClr val="bg1"/>
              </a:solidFill>
            </a:endParaRPr>
          </a:p>
          <a:p>
            <a:pPr>
              <a:spcBef>
                <a:spcPts val="300"/>
              </a:spcBef>
              <a:spcAft>
                <a:spcPts val="300"/>
              </a:spcAft>
            </a:pPr>
            <a:endParaRPr lang="en-US" sz="450" dirty="0">
              <a:solidFill>
                <a:schemeClr val="bg1"/>
              </a:solidFill>
            </a:endParaRPr>
          </a:p>
        </p:txBody>
      </p:sp>
      <p:sp>
        <p:nvSpPr>
          <p:cNvPr id="8" name="Title 1">
            <a:extLst>
              <a:ext uri="{FF2B5EF4-FFF2-40B4-BE49-F238E27FC236}">
                <a16:creationId xmlns:a16="http://schemas.microsoft.com/office/drawing/2014/main" id="{CA8D6980-0755-4BDF-90B7-CB35F8A5326B}"/>
              </a:ext>
            </a:extLst>
          </p:cNvPr>
          <p:cNvSpPr txBox="1">
            <a:spLocks/>
          </p:cNvSpPr>
          <p:nvPr userDrawn="1"/>
        </p:nvSpPr>
        <p:spPr>
          <a:xfrm>
            <a:off x="297657" y="140639"/>
            <a:ext cx="5693568" cy="781051"/>
          </a:xfrm>
          <a:prstGeom prst="rect">
            <a:avLst/>
          </a:prstGeom>
          <a:ln w="12700">
            <a:noFill/>
          </a:ln>
        </p:spPr>
        <p:txBody>
          <a:bodyPr vert="horz" lIns="0" tIns="0" rIns="0" bIns="0" rtlCol="0" anchor="t" anchorCtr="0">
            <a:noAutofit/>
          </a:bodyPr>
          <a:lstStyle>
            <a:lvl1pPr algn="l" defTabSz="1828800" rtl="0" eaLnBrk="1" latinLnBrk="0" hangingPunct="1">
              <a:lnSpc>
                <a:spcPct val="100000"/>
              </a:lnSpc>
              <a:spcBef>
                <a:spcPct val="0"/>
              </a:spcBef>
              <a:buNone/>
              <a:defRPr sz="8800" kern="1200">
                <a:ln w="9525">
                  <a:solidFill>
                    <a:schemeClr val="tx2"/>
                  </a:solidFill>
                </a:ln>
                <a:solidFill>
                  <a:schemeClr val="bg1"/>
                </a:solidFill>
                <a:latin typeface="+mj-lt"/>
                <a:ea typeface="+mj-ea"/>
                <a:cs typeface="+mj-cs"/>
              </a:defRPr>
            </a:lvl1pPr>
          </a:lstStyle>
          <a:p>
            <a:pPr marL="0" algn="l" defTabSz="914400" rtl="0" eaLnBrk="1" latinLnBrk="0" hangingPunct="1">
              <a:lnSpc>
                <a:spcPct val="100000"/>
              </a:lnSpc>
              <a:spcBef>
                <a:spcPct val="0"/>
              </a:spcBef>
              <a:buNone/>
            </a:pPr>
            <a:r>
              <a:rPr lang="en-US" sz="6700" kern="1200" dirty="0">
                <a:ln w="9525">
                  <a:noFill/>
                </a:ln>
                <a:solidFill>
                  <a:schemeClr val="bg1"/>
                </a:solidFill>
                <a:latin typeface="+mj-lt"/>
                <a:ea typeface="+mj-ea"/>
                <a:cs typeface="+mj-cs"/>
              </a:rPr>
              <a:t>Thank you</a:t>
            </a:r>
          </a:p>
        </p:txBody>
      </p:sp>
      <p:sp>
        <p:nvSpPr>
          <p:cNvPr id="6" name="Freeform 5">
            <a:extLst>
              <a:ext uri="{FF2B5EF4-FFF2-40B4-BE49-F238E27FC236}">
                <a16:creationId xmlns:a16="http://schemas.microsoft.com/office/drawing/2014/main" id="{1B353490-89DE-4995-8044-46C7DB5F9BBB}"/>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084187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41" Type="http://schemas.openxmlformats.org/officeDocument/2006/relationships/theme" Target="../theme/theme2.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image" Target="../media/image1.emf"/><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theme" Target="../theme/theme3.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5" Type="http://schemas.openxmlformats.org/officeDocument/2006/relationships/slideLayout" Target="../slideLayouts/slideLayout102.xml"/><Relationship Id="rId4"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4497" y="268589"/>
            <a:ext cx="2733169" cy="1531053"/>
          </a:xfrm>
          <a:prstGeom prst="rect">
            <a:avLst/>
          </a:prstGeom>
          <a:ln w="12700">
            <a:noFill/>
          </a:ln>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3238501" y="312485"/>
            <a:ext cx="8580301" cy="6175387"/>
          </a:xfrm>
          <a:prstGeom prst="rect">
            <a:avLst/>
          </a:prstGeom>
        </p:spPr>
        <p:txBody>
          <a:bodyPr vert="horz" lIns="18288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238500" y="6500158"/>
            <a:ext cx="2759146" cy="243205"/>
          </a:xfrm>
          <a:prstGeom prst="rect">
            <a:avLst/>
          </a:prstGeom>
        </p:spPr>
        <p:txBody>
          <a:bodyPr vert="horz" lIns="182880" tIns="73152" rIns="91440" bIns="45720" rtlCol="0" anchor="t" anchorCtr="0"/>
          <a:lstStyle>
            <a:lvl1pPr algn="l">
              <a:defRPr sz="700">
                <a:solidFill>
                  <a:schemeClr val="tx1"/>
                </a:solidFill>
              </a:defRPr>
            </a:lvl1pPr>
          </a:lstStyle>
          <a:p>
            <a:endParaRPr lang="en-US" dirty="0"/>
          </a:p>
        </p:txBody>
      </p:sp>
      <p:sp>
        <p:nvSpPr>
          <p:cNvPr id="6" name="Slide Number Placeholder 5"/>
          <p:cNvSpPr>
            <a:spLocks noGrp="1"/>
          </p:cNvSpPr>
          <p:nvPr>
            <p:ph type="sldNum" sz="quarter" idx="4"/>
          </p:nvPr>
        </p:nvSpPr>
        <p:spPr>
          <a:xfrm>
            <a:off x="11201401" y="6492875"/>
            <a:ext cx="617402" cy="233172"/>
          </a:xfrm>
          <a:prstGeom prst="rect">
            <a:avLst/>
          </a:prstGeom>
        </p:spPr>
        <p:txBody>
          <a:bodyPr vert="horz" lIns="0" tIns="73152" rIns="0" bIns="45720" rtlCol="0" anchor="t" anchorCtr="0"/>
          <a:lstStyle>
            <a:lvl1pPr algn="r">
              <a:defRPr sz="700">
                <a:solidFill>
                  <a:schemeClr val="tx1"/>
                </a:solidFill>
              </a:defRPr>
            </a:lvl1pPr>
          </a:lstStyle>
          <a:p>
            <a:fld id="{762E77F0-FB5B-4E8E-9BC9-34F14560A017}" type="slidenum">
              <a:rPr lang="en-US" smtClean="0"/>
              <a:pPr/>
              <a:t>‹#›</a:t>
            </a:fld>
            <a:endParaRPr lang="en-US" dirty="0"/>
          </a:p>
        </p:txBody>
      </p:sp>
      <p:cxnSp>
        <p:nvCxnSpPr>
          <p:cNvPr id="7" name="Straight Connector 6">
            <a:extLst>
              <a:ext uri="{FF2B5EF4-FFF2-40B4-BE49-F238E27FC236}">
                <a16:creationId xmlns:a16="http://schemas.microsoft.com/office/drawing/2014/main" id="{0057071C-1660-4D95-BF58-C9DBC7B98100}"/>
              </a:ext>
            </a:extLst>
          </p:cNvPr>
          <p:cNvCxnSpPr>
            <a:cxnSpLocks/>
          </p:cNvCxnSpPr>
          <p:nvPr userDrawn="1"/>
        </p:nvCxnSpPr>
        <p:spPr>
          <a:xfrm>
            <a:off x="3238500"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8FF4373-A3FC-4217-B28A-1614FA7CF9E0}"/>
              </a:ext>
            </a:extLst>
          </p:cNvPr>
          <p:cNvPicPr>
            <a:picLocks noChangeAspect="1"/>
          </p:cNvPicPr>
          <p:nvPr userDrawn="1"/>
        </p:nvPicPr>
        <p:blipFill>
          <a:blip r:embed="rId43"/>
          <a:stretch>
            <a:fillRect/>
          </a:stretch>
        </p:blipFill>
        <p:spPr>
          <a:xfrm>
            <a:off x="327905" y="6297282"/>
            <a:ext cx="1483255" cy="461087"/>
          </a:xfrm>
          <a:prstGeom prst="rect">
            <a:avLst/>
          </a:prstGeom>
        </p:spPr>
      </p:pic>
    </p:spTree>
    <p:extLst>
      <p:ext uri="{BB962C8B-B14F-4D97-AF65-F5344CB8AC3E}">
        <p14:creationId xmlns:p14="http://schemas.microsoft.com/office/powerpoint/2010/main" val="605910522"/>
      </p:ext>
    </p:extLst>
  </p:cSld>
  <p:clrMap bg1="lt1" tx1="dk1" bg2="lt2" tx2="dk2" accent1="accent1" accent2="accent2" accent3="accent3" accent4="accent4" accent5="accent5" accent6="accent6" hlink="hlink" folHlink="folHlink"/>
  <p:sldLayoutIdLst>
    <p:sldLayoutId id="2147483873" r:id="rId1"/>
    <p:sldLayoutId id="2147483843" r:id="rId2"/>
    <p:sldLayoutId id="2147483817" r:id="rId3"/>
    <p:sldLayoutId id="2147483818" r:id="rId4"/>
    <p:sldLayoutId id="2147483819" r:id="rId5"/>
    <p:sldLayoutId id="2147483820" r:id="rId6"/>
    <p:sldLayoutId id="2147483828" r:id="rId7"/>
    <p:sldLayoutId id="2147483829" r:id="rId8"/>
    <p:sldLayoutId id="2147483821" r:id="rId9"/>
    <p:sldLayoutId id="2147483822" r:id="rId10"/>
    <p:sldLayoutId id="2147483874" r:id="rId11"/>
    <p:sldLayoutId id="2147483823" r:id="rId12"/>
    <p:sldLayoutId id="2147483875" r:id="rId13"/>
    <p:sldLayoutId id="2147483824" r:id="rId14"/>
    <p:sldLayoutId id="2147483866" r:id="rId15"/>
    <p:sldLayoutId id="2147483869" r:id="rId16"/>
    <p:sldLayoutId id="2147483826" r:id="rId17"/>
    <p:sldLayoutId id="2147483827" r:id="rId18"/>
    <p:sldLayoutId id="2147483844" r:id="rId19"/>
    <p:sldLayoutId id="2147483853" r:id="rId20"/>
    <p:sldLayoutId id="2147483849" r:id="rId21"/>
    <p:sldLayoutId id="2147483851" r:id="rId22"/>
    <p:sldLayoutId id="2147483854" r:id="rId23"/>
    <p:sldLayoutId id="2147483855" r:id="rId24"/>
    <p:sldLayoutId id="2147483856" r:id="rId25"/>
    <p:sldLayoutId id="2147483857" r:id="rId26"/>
    <p:sldLayoutId id="2147483870" r:id="rId27"/>
    <p:sldLayoutId id="2147483845" r:id="rId28"/>
    <p:sldLayoutId id="2147483859" r:id="rId29"/>
    <p:sldLayoutId id="2147483864" r:id="rId30"/>
    <p:sldLayoutId id="2147483862" r:id="rId31"/>
    <p:sldLayoutId id="2147483867" r:id="rId32"/>
    <p:sldLayoutId id="2147483871" r:id="rId33"/>
    <p:sldLayoutId id="2147483846" r:id="rId34"/>
    <p:sldLayoutId id="2147483860" r:id="rId35"/>
    <p:sldLayoutId id="2147483865" r:id="rId36"/>
    <p:sldLayoutId id="2147483863" r:id="rId37"/>
    <p:sldLayoutId id="2147483868" r:id="rId38"/>
    <p:sldLayoutId id="2147483872" r:id="rId39"/>
    <p:sldLayoutId id="2147483945" r:id="rId40"/>
    <p:sldLayoutId id="2147483946" r:id="rId41"/>
  </p:sldLayoutIdLst>
  <p:hf hdr="0" ftr="0" dt="0"/>
  <p:txStyles>
    <p:titleStyle>
      <a:lvl1pPr algn="l" defTabSz="914400" rtl="0" eaLnBrk="1" fontAlgn="base" latinLnBrk="0" hangingPunct="1">
        <a:lnSpc>
          <a:spcPct val="110000"/>
        </a:lnSpc>
        <a:spcBef>
          <a:spcPct val="0"/>
        </a:spcBef>
        <a:buNone/>
        <a:defRPr sz="3100" kern="1200">
          <a:ln w="9525">
            <a:noFill/>
          </a:ln>
          <a:solidFill>
            <a:schemeClr val="tx2"/>
          </a:solidFill>
          <a:latin typeface="+mj-lt"/>
          <a:ea typeface="+mj-ea"/>
          <a:cs typeface="+mj-cs"/>
        </a:defRPr>
      </a:lvl1pPr>
    </p:titleStyle>
    <p:bodyStyle>
      <a:lvl1pPr marL="142875" indent="-142875" algn="l" defTabSz="914400" rtl="0" eaLnBrk="1" latinLnBrk="0" hangingPunct="1">
        <a:lnSpc>
          <a:spcPct val="100000"/>
        </a:lnSpc>
        <a:spcBef>
          <a:spcPts val="0"/>
        </a:spcBef>
        <a:spcAft>
          <a:spcPts val="1500"/>
        </a:spcAft>
        <a:buClr>
          <a:schemeClr val="tx2"/>
        </a:buClr>
        <a:buFont typeface="Arial" panose="020B0604020202020204" pitchFamily="34" charset="0"/>
        <a:buChar char="•"/>
        <a:defRPr sz="1800" kern="1200">
          <a:ln>
            <a:noFill/>
          </a:ln>
          <a:solidFill>
            <a:schemeClr val="tx1"/>
          </a:solidFill>
          <a:latin typeface="+mn-lt"/>
          <a:ea typeface="+mn-ea"/>
          <a:cs typeface="+mn-cs"/>
        </a:defRPr>
      </a:lvl1pPr>
      <a:lvl2pPr marL="428625" indent="-145257" algn="l" defTabSz="914400" rtl="0" eaLnBrk="1" latinLnBrk="0" hangingPunct="1">
        <a:lnSpc>
          <a:spcPct val="100000"/>
        </a:lnSpc>
        <a:spcBef>
          <a:spcPts val="0"/>
        </a:spcBef>
        <a:spcAft>
          <a:spcPts val="1500"/>
        </a:spcAft>
        <a:buClr>
          <a:schemeClr val="tx2"/>
        </a:buClr>
        <a:buFont typeface="Arial" panose="020B0604020202020204" pitchFamily="34" charset="0"/>
        <a:buChar char="•"/>
        <a:defRPr sz="1800" kern="1200">
          <a:ln>
            <a:noFill/>
          </a:ln>
          <a:solidFill>
            <a:schemeClr val="tx1"/>
          </a:solidFill>
          <a:latin typeface="+mn-lt"/>
          <a:ea typeface="+mn-ea"/>
          <a:cs typeface="+mn-cs"/>
        </a:defRPr>
      </a:lvl2pPr>
      <a:lvl3pPr marL="714375" indent="-147638" algn="l" defTabSz="914400" rtl="0" eaLnBrk="1" latinLnBrk="0" hangingPunct="1">
        <a:lnSpc>
          <a:spcPct val="100000"/>
        </a:lnSpc>
        <a:spcBef>
          <a:spcPts val="0"/>
        </a:spcBef>
        <a:spcAft>
          <a:spcPts val="1500"/>
        </a:spcAft>
        <a:buClr>
          <a:schemeClr val="tx2"/>
        </a:buClr>
        <a:buFont typeface="Arial" panose="020B0604020202020204" pitchFamily="34" charset="0"/>
        <a:buChar char="•"/>
        <a:defRPr sz="1800" kern="1200">
          <a:ln>
            <a:noFill/>
          </a:ln>
          <a:solidFill>
            <a:schemeClr val="tx1"/>
          </a:solidFill>
          <a:latin typeface="+mn-lt"/>
          <a:ea typeface="+mn-ea"/>
          <a:cs typeface="+mn-cs"/>
        </a:defRPr>
      </a:lvl3pPr>
      <a:lvl4pPr marL="1000125" indent="-150019" algn="l" defTabSz="914400" rtl="0" eaLnBrk="1" latinLnBrk="0" hangingPunct="1">
        <a:lnSpc>
          <a:spcPct val="100000"/>
        </a:lnSpc>
        <a:spcBef>
          <a:spcPts val="0"/>
        </a:spcBef>
        <a:spcAft>
          <a:spcPts val="1500"/>
        </a:spcAft>
        <a:buClr>
          <a:schemeClr val="tx2"/>
        </a:buClr>
        <a:buFont typeface="Arial" panose="020B0604020202020204" pitchFamily="34" charset="0"/>
        <a:buChar char="•"/>
        <a:defRPr sz="1800" kern="1200">
          <a:ln>
            <a:noFill/>
          </a:ln>
          <a:solidFill>
            <a:schemeClr val="tx1"/>
          </a:solidFill>
          <a:latin typeface="+mn-lt"/>
          <a:ea typeface="+mn-ea"/>
          <a:cs typeface="+mn-cs"/>
        </a:defRPr>
      </a:lvl4pPr>
      <a:lvl5pPr marL="1285875" indent="-152400" algn="l" defTabSz="914400" rtl="0" eaLnBrk="1" latinLnBrk="0" hangingPunct="1">
        <a:lnSpc>
          <a:spcPct val="100000"/>
        </a:lnSpc>
        <a:spcBef>
          <a:spcPts val="0"/>
        </a:spcBef>
        <a:spcAft>
          <a:spcPts val="1500"/>
        </a:spcAft>
        <a:buClr>
          <a:schemeClr val="tx2"/>
        </a:buClr>
        <a:buFont typeface="Arial" panose="020B0604020202020204" pitchFamily="34" charset="0"/>
        <a:buChar char="•"/>
        <a:defRPr sz="1800" kern="1200">
          <a:ln>
            <a:noFill/>
          </a:ln>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28" userDrawn="1">
          <p15:clr>
            <a:srgbClr val="000000"/>
          </p15:clr>
        </p15:guide>
        <p15:guide id="4" pos="7452" userDrawn="1">
          <p15:clr>
            <a:srgbClr val="000000"/>
          </p15:clr>
        </p15:guide>
        <p15:guide id="5" orient="horz" pos="228" userDrawn="1">
          <p15:clr>
            <a:srgbClr val="000000"/>
          </p15:clr>
        </p15:guide>
        <p15:guide id="8" orient="horz" pos="1200" userDrawn="1">
          <p15:clr>
            <a:srgbClr val="000000"/>
          </p15:clr>
        </p15:guide>
        <p15:guide id="11" orient="horz" pos="2160" userDrawn="1">
          <p15:clr>
            <a:srgbClr val="000000"/>
          </p15:clr>
        </p15:guide>
        <p15:guide id="14" orient="horz" pos="4092" userDrawn="1">
          <p15:clr>
            <a:srgbClr val="000000"/>
          </p15:clr>
        </p15:guide>
        <p15:guide id="45" orient="horz" pos="3120" userDrawn="1">
          <p15:clr>
            <a:srgbClr val="000000"/>
          </p15:clr>
        </p15:guide>
        <p15:guide id="52" pos="2040" userDrawn="1">
          <p15:clr>
            <a:srgbClr val="000000"/>
          </p15:clr>
        </p15:guide>
        <p15:guide id="55" pos="3840" userDrawn="1">
          <p15:clr>
            <a:srgbClr val="000000"/>
          </p15:clr>
        </p15:guide>
        <p15:guide id="58" pos="5652" userDrawn="1">
          <p15:clr>
            <a:srgbClr val="00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C1C1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4497" y="268589"/>
            <a:ext cx="2733169" cy="1531053"/>
          </a:xfrm>
          <a:prstGeom prst="rect">
            <a:avLst/>
          </a:prstGeom>
          <a:ln w="12700">
            <a:noFill/>
          </a:ln>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3238501" y="312485"/>
            <a:ext cx="8580301" cy="6175387"/>
          </a:xfrm>
          <a:prstGeom prst="rect">
            <a:avLst/>
          </a:prstGeom>
        </p:spPr>
        <p:txBody>
          <a:bodyPr vert="horz" lIns="18288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238500" y="6500158"/>
            <a:ext cx="2759146" cy="243205"/>
          </a:xfrm>
          <a:prstGeom prst="rect">
            <a:avLst/>
          </a:prstGeom>
        </p:spPr>
        <p:txBody>
          <a:bodyPr vert="horz" lIns="182880" tIns="73152" rIns="91440" bIns="45720" rtlCol="0" anchor="t" anchorCtr="0"/>
          <a:lstStyle>
            <a:lvl1pPr algn="l">
              <a:defRPr sz="700">
                <a:solidFill>
                  <a:schemeClr val="bg1"/>
                </a:solidFill>
              </a:defRPr>
            </a:lvl1pPr>
          </a:lstStyle>
          <a:p>
            <a:endParaRPr lang="en-US" dirty="0"/>
          </a:p>
        </p:txBody>
      </p:sp>
      <p:sp>
        <p:nvSpPr>
          <p:cNvPr id="6" name="Slide Number Placeholder 5"/>
          <p:cNvSpPr>
            <a:spLocks noGrp="1"/>
          </p:cNvSpPr>
          <p:nvPr>
            <p:ph type="sldNum" sz="quarter" idx="4"/>
          </p:nvPr>
        </p:nvSpPr>
        <p:spPr>
          <a:xfrm>
            <a:off x="11201401" y="6492875"/>
            <a:ext cx="617402" cy="233172"/>
          </a:xfrm>
          <a:prstGeom prst="rect">
            <a:avLst/>
          </a:prstGeom>
        </p:spPr>
        <p:txBody>
          <a:bodyPr vert="horz" lIns="0" tIns="73152" rIns="0" bIns="45720" rtlCol="0" anchor="t" anchorCtr="0"/>
          <a:lstStyle>
            <a:lvl1pPr algn="r">
              <a:defRPr sz="700">
                <a:solidFill>
                  <a:schemeClr val="bg1"/>
                </a:solidFill>
              </a:defRPr>
            </a:lvl1pPr>
          </a:lstStyle>
          <a:p>
            <a:fld id="{762E77F0-FB5B-4E8E-9BC9-34F14560A017}" type="slidenum">
              <a:rPr lang="en-US" smtClean="0"/>
              <a:pPr/>
              <a:t>‹#›</a:t>
            </a:fld>
            <a:endParaRPr lang="en-US" dirty="0"/>
          </a:p>
        </p:txBody>
      </p:sp>
      <p:cxnSp>
        <p:nvCxnSpPr>
          <p:cNvPr id="7" name="Straight Connector 6">
            <a:extLst>
              <a:ext uri="{FF2B5EF4-FFF2-40B4-BE49-F238E27FC236}">
                <a16:creationId xmlns:a16="http://schemas.microsoft.com/office/drawing/2014/main" id="{0057071C-1660-4D95-BF58-C9DBC7B98100}"/>
              </a:ext>
            </a:extLst>
          </p:cNvPr>
          <p:cNvCxnSpPr>
            <a:cxnSpLocks/>
          </p:cNvCxnSpPr>
          <p:nvPr userDrawn="1"/>
        </p:nvCxnSpPr>
        <p:spPr>
          <a:xfrm>
            <a:off x="3238500" y="0"/>
            <a:ext cx="0" cy="68580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Freeform 5">
            <a:extLst>
              <a:ext uri="{FF2B5EF4-FFF2-40B4-BE49-F238E27FC236}">
                <a16:creationId xmlns:a16="http://schemas.microsoft.com/office/drawing/2014/main" id="{E68A0549-5ADA-4825-A823-45FE8BDA60BA}"/>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4568059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910" r:id="rId34"/>
    <p:sldLayoutId id="2147483911" r:id="rId35"/>
    <p:sldLayoutId id="2147483912" r:id="rId36"/>
    <p:sldLayoutId id="2147483913" r:id="rId37"/>
    <p:sldLayoutId id="2147483914" r:id="rId38"/>
    <p:sldLayoutId id="2147483915" r:id="rId39"/>
    <p:sldLayoutId id="2147483944" r:id="rId40"/>
  </p:sldLayoutIdLst>
  <p:hf hdr="0" ftr="0" dt="0"/>
  <p:txStyles>
    <p:titleStyle>
      <a:lvl1pPr algn="l" defTabSz="914400" rtl="0" eaLnBrk="1" fontAlgn="base" latinLnBrk="0" hangingPunct="1">
        <a:lnSpc>
          <a:spcPct val="110000"/>
        </a:lnSpc>
        <a:spcBef>
          <a:spcPct val="0"/>
        </a:spcBef>
        <a:buNone/>
        <a:defRPr sz="3100" kern="1200">
          <a:ln w="9525">
            <a:noFill/>
          </a:ln>
          <a:solidFill>
            <a:schemeClr val="bg1"/>
          </a:solidFill>
          <a:latin typeface="+mj-lt"/>
          <a:ea typeface="+mj-ea"/>
          <a:cs typeface="+mj-cs"/>
        </a:defRPr>
      </a:lvl1pPr>
    </p:titleStyle>
    <p:bodyStyle>
      <a:lvl1pPr marL="142875" indent="-142875" algn="l" defTabSz="914400" rtl="0" eaLnBrk="1" latinLnBrk="0" hangingPunct="1">
        <a:lnSpc>
          <a:spcPct val="100000"/>
        </a:lnSpc>
        <a:spcBef>
          <a:spcPts val="0"/>
        </a:spcBef>
        <a:spcAft>
          <a:spcPts val="1500"/>
        </a:spcAft>
        <a:buClr>
          <a:schemeClr val="tx2"/>
        </a:buClr>
        <a:buFont typeface="Arial" panose="020B0604020202020204" pitchFamily="34" charset="0"/>
        <a:buChar char="•"/>
        <a:defRPr sz="1800" kern="1200">
          <a:ln>
            <a:noFill/>
          </a:ln>
          <a:solidFill>
            <a:schemeClr val="bg1"/>
          </a:solidFill>
          <a:latin typeface="+mn-lt"/>
          <a:ea typeface="+mn-ea"/>
          <a:cs typeface="+mn-cs"/>
        </a:defRPr>
      </a:lvl1pPr>
      <a:lvl2pPr marL="428625" indent="-145257" algn="l" defTabSz="914400" rtl="0" eaLnBrk="1" latinLnBrk="0" hangingPunct="1">
        <a:lnSpc>
          <a:spcPct val="100000"/>
        </a:lnSpc>
        <a:spcBef>
          <a:spcPts val="0"/>
        </a:spcBef>
        <a:spcAft>
          <a:spcPts val="1500"/>
        </a:spcAft>
        <a:buClr>
          <a:schemeClr val="tx2"/>
        </a:buClr>
        <a:buFont typeface="Arial" panose="020B0604020202020204" pitchFamily="34" charset="0"/>
        <a:buChar char="•"/>
        <a:defRPr sz="1800" kern="1200">
          <a:ln>
            <a:noFill/>
          </a:ln>
          <a:solidFill>
            <a:schemeClr val="bg1"/>
          </a:solidFill>
          <a:latin typeface="+mn-lt"/>
          <a:ea typeface="+mn-ea"/>
          <a:cs typeface="+mn-cs"/>
        </a:defRPr>
      </a:lvl2pPr>
      <a:lvl3pPr marL="714375" indent="-147638" algn="l" defTabSz="914400" rtl="0" eaLnBrk="1" latinLnBrk="0" hangingPunct="1">
        <a:lnSpc>
          <a:spcPct val="100000"/>
        </a:lnSpc>
        <a:spcBef>
          <a:spcPts val="0"/>
        </a:spcBef>
        <a:spcAft>
          <a:spcPts val="1500"/>
        </a:spcAft>
        <a:buClr>
          <a:schemeClr val="tx2"/>
        </a:buClr>
        <a:buFont typeface="Arial" panose="020B0604020202020204" pitchFamily="34" charset="0"/>
        <a:buChar char="•"/>
        <a:defRPr sz="1800" kern="1200">
          <a:ln>
            <a:noFill/>
          </a:ln>
          <a:solidFill>
            <a:schemeClr val="bg1"/>
          </a:solidFill>
          <a:latin typeface="+mn-lt"/>
          <a:ea typeface="+mn-ea"/>
          <a:cs typeface="+mn-cs"/>
        </a:defRPr>
      </a:lvl3pPr>
      <a:lvl4pPr marL="1000125" indent="-150019" algn="l" defTabSz="914400" rtl="0" eaLnBrk="1" latinLnBrk="0" hangingPunct="1">
        <a:lnSpc>
          <a:spcPct val="100000"/>
        </a:lnSpc>
        <a:spcBef>
          <a:spcPts val="0"/>
        </a:spcBef>
        <a:spcAft>
          <a:spcPts val="1500"/>
        </a:spcAft>
        <a:buClr>
          <a:schemeClr val="tx2"/>
        </a:buClr>
        <a:buFont typeface="Arial" panose="020B0604020202020204" pitchFamily="34" charset="0"/>
        <a:buChar char="•"/>
        <a:defRPr sz="1800" kern="1200">
          <a:ln>
            <a:noFill/>
          </a:ln>
          <a:solidFill>
            <a:schemeClr val="bg1"/>
          </a:solidFill>
          <a:latin typeface="+mn-lt"/>
          <a:ea typeface="+mn-ea"/>
          <a:cs typeface="+mn-cs"/>
        </a:defRPr>
      </a:lvl4pPr>
      <a:lvl5pPr marL="1285875" indent="-152400" algn="l" defTabSz="914400" rtl="0" eaLnBrk="1" latinLnBrk="0" hangingPunct="1">
        <a:lnSpc>
          <a:spcPct val="100000"/>
        </a:lnSpc>
        <a:spcBef>
          <a:spcPts val="0"/>
        </a:spcBef>
        <a:spcAft>
          <a:spcPts val="1500"/>
        </a:spcAft>
        <a:buClr>
          <a:schemeClr val="tx2"/>
        </a:buClr>
        <a:buFont typeface="Arial" panose="020B0604020202020204" pitchFamily="34" charset="0"/>
        <a:buChar char="•"/>
        <a:defRPr sz="1800" kern="1200">
          <a:ln>
            <a:noFill/>
          </a:ln>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28">
          <p15:clr>
            <a:srgbClr val="000000"/>
          </p15:clr>
        </p15:guide>
        <p15:guide id="4" pos="7452">
          <p15:clr>
            <a:srgbClr val="000000"/>
          </p15:clr>
        </p15:guide>
        <p15:guide id="5" orient="horz" pos="228">
          <p15:clr>
            <a:srgbClr val="000000"/>
          </p15:clr>
        </p15:guide>
        <p15:guide id="8" orient="horz" pos="1200">
          <p15:clr>
            <a:srgbClr val="000000"/>
          </p15:clr>
        </p15:guide>
        <p15:guide id="11" orient="horz" pos="2160">
          <p15:clr>
            <a:srgbClr val="000000"/>
          </p15:clr>
        </p15:guide>
        <p15:guide id="14" orient="horz" pos="4092">
          <p15:clr>
            <a:srgbClr val="000000"/>
          </p15:clr>
        </p15:guide>
        <p15:guide id="45" orient="horz" pos="3120">
          <p15:clr>
            <a:srgbClr val="000000"/>
          </p15:clr>
        </p15:guide>
        <p15:guide id="52" pos="2040">
          <p15:clr>
            <a:srgbClr val="000000"/>
          </p15:clr>
        </p15:guide>
        <p15:guide id="55" pos="3840">
          <p15:clr>
            <a:srgbClr val="000000"/>
          </p15:clr>
        </p15:guide>
        <p15:guide id="58" pos="5652">
          <p15:clr>
            <a:srgbClr val="00000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425" y="272617"/>
            <a:ext cx="2600325" cy="3092926"/>
          </a:xfrm>
          <a:prstGeom prst="rect">
            <a:avLst/>
          </a:prstGeom>
          <a:ln w="12700">
            <a:noFill/>
          </a:ln>
        </p:spPr>
        <p:txBody>
          <a:bodyPr vert="horz" lIns="0" tIns="0" rIns="0" bIns="0" rtlCol="0" anchor="b" anchorCtr="0">
            <a:noAutofit/>
          </a:bodyPr>
          <a:lstStyle/>
          <a:p>
            <a:pPr lvl="0" fontAlgn="b"/>
            <a:r>
              <a:rPr lang="en-US" dirty="0"/>
              <a:t>Click to edit Master title style</a:t>
            </a:r>
          </a:p>
        </p:txBody>
      </p:sp>
      <p:sp>
        <p:nvSpPr>
          <p:cNvPr id="3" name="Text Placeholder 2"/>
          <p:cNvSpPr>
            <a:spLocks noGrp="1"/>
          </p:cNvSpPr>
          <p:nvPr>
            <p:ph type="body" idx="1"/>
          </p:nvPr>
        </p:nvSpPr>
        <p:spPr>
          <a:xfrm>
            <a:off x="3238501" y="310834"/>
            <a:ext cx="8601071" cy="5880101"/>
          </a:xfrm>
          <a:prstGeom prst="rect">
            <a:avLst/>
          </a:prstGeom>
        </p:spPr>
        <p:txBody>
          <a:bodyPr vert="horz" lIns="0" tIns="0" rIns="0" bIns="0" rtlCol="0">
            <a:noAutofit/>
          </a:bodyPr>
          <a:lstStyle/>
          <a:p>
            <a:pPr marL="142875" marR="0" lvl="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Edit Master text styles</a:t>
            </a:r>
          </a:p>
          <a:p>
            <a:pPr marL="428625" marR="0" lvl="1"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Second level</a:t>
            </a:r>
          </a:p>
          <a:p>
            <a:pPr marL="714375" marR="0" lvl="2"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Third level</a:t>
            </a:r>
          </a:p>
          <a:p>
            <a:pPr marL="1000125" marR="0" lvl="3"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Fourth level</a:t>
            </a:r>
          </a:p>
          <a:p>
            <a:pPr marL="1285875" marR="0" lvl="4"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Fifth level</a:t>
            </a:r>
          </a:p>
        </p:txBody>
      </p:sp>
      <p:sp>
        <p:nvSpPr>
          <p:cNvPr id="5" name="Footer Placeholder 4"/>
          <p:cNvSpPr>
            <a:spLocks noGrp="1"/>
          </p:cNvSpPr>
          <p:nvPr>
            <p:ph type="ftr" sz="quarter" idx="3"/>
          </p:nvPr>
        </p:nvSpPr>
        <p:spPr>
          <a:xfrm>
            <a:off x="3238500" y="6492876"/>
            <a:ext cx="2885512" cy="243205"/>
          </a:xfrm>
          <a:prstGeom prst="rect">
            <a:avLst/>
          </a:prstGeom>
        </p:spPr>
        <p:txBody>
          <a:bodyPr vert="horz" lIns="182880" tIns="73152" rIns="91440" bIns="45720" rtlCol="0" anchor="t" anchorCtr="0"/>
          <a:lstStyle>
            <a:lvl1pPr algn="l">
              <a:defRPr sz="650">
                <a:solidFill>
                  <a:schemeClr val="tx1"/>
                </a:solidFill>
              </a:defRPr>
            </a:lvl1pPr>
          </a:lstStyle>
          <a:p>
            <a:endParaRPr lang="en-US" dirty="0"/>
          </a:p>
        </p:txBody>
      </p:sp>
      <p:sp>
        <p:nvSpPr>
          <p:cNvPr id="6" name="Slide Number Placeholder 5"/>
          <p:cNvSpPr>
            <a:spLocks noGrp="1"/>
          </p:cNvSpPr>
          <p:nvPr>
            <p:ph type="sldNum" sz="quarter" idx="4"/>
          </p:nvPr>
        </p:nvSpPr>
        <p:spPr>
          <a:xfrm>
            <a:off x="10706100" y="6492875"/>
            <a:ext cx="1119188" cy="233172"/>
          </a:xfrm>
          <a:prstGeom prst="rect">
            <a:avLst/>
          </a:prstGeom>
        </p:spPr>
        <p:txBody>
          <a:bodyPr vert="horz" lIns="91440" tIns="73152" rIns="0" bIns="45720" rtlCol="0" anchor="t" anchorCtr="0"/>
          <a:lstStyle>
            <a:lvl1pPr algn="r">
              <a:defRPr sz="650">
                <a:solidFill>
                  <a:schemeClr val="tx1"/>
                </a:solidFill>
              </a:defRPr>
            </a:lvl1pPr>
          </a:lstStyle>
          <a:p>
            <a:fld id="{762E77F0-FB5B-4E8E-9BC9-34F14560A017}" type="slidenum">
              <a:rPr lang="en-US" smtClean="0"/>
              <a:pPr/>
              <a:t>‹#›</a:t>
            </a:fld>
            <a:endParaRPr lang="en-US"/>
          </a:p>
        </p:txBody>
      </p:sp>
      <p:pic>
        <p:nvPicPr>
          <p:cNvPr id="8" name="Picture 7">
            <a:extLst>
              <a:ext uri="{FF2B5EF4-FFF2-40B4-BE49-F238E27FC236}">
                <a16:creationId xmlns:a16="http://schemas.microsoft.com/office/drawing/2014/main" id="{318756FA-6EF2-4270-B44C-D787A6B97C96}"/>
              </a:ext>
            </a:extLst>
          </p:cNvPr>
          <p:cNvPicPr>
            <a:picLocks noChangeAspect="1"/>
          </p:cNvPicPr>
          <p:nvPr userDrawn="1"/>
        </p:nvPicPr>
        <p:blipFill>
          <a:blip r:embed="rId18"/>
          <a:stretch>
            <a:fillRect/>
          </a:stretch>
        </p:blipFill>
        <p:spPr>
          <a:xfrm>
            <a:off x="327905" y="6297282"/>
            <a:ext cx="1483255" cy="461087"/>
          </a:xfrm>
          <a:prstGeom prst="rect">
            <a:avLst/>
          </a:prstGeom>
        </p:spPr>
      </p:pic>
    </p:spTree>
    <p:extLst>
      <p:ext uri="{BB962C8B-B14F-4D97-AF65-F5344CB8AC3E}">
        <p14:creationId xmlns:p14="http://schemas.microsoft.com/office/powerpoint/2010/main" val="124435903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937" r:id="rId4"/>
    <p:sldLayoutId id="2147483938" r:id="rId5"/>
    <p:sldLayoutId id="2147483939" r:id="rId6"/>
    <p:sldLayoutId id="2147483836" r:id="rId7"/>
    <p:sldLayoutId id="2147483940" r:id="rId8"/>
    <p:sldLayoutId id="2147483941" r:id="rId9"/>
    <p:sldLayoutId id="2147483942" r:id="rId10"/>
    <p:sldLayoutId id="2147483838" r:id="rId11"/>
    <p:sldLayoutId id="2147483839" r:id="rId12"/>
    <p:sldLayoutId id="2147483840" r:id="rId13"/>
    <p:sldLayoutId id="2147483841" r:id="rId14"/>
    <p:sldLayoutId id="2147483842" r:id="rId15"/>
    <p:sldLayoutId id="2147483847" r:id="rId16"/>
  </p:sldLayoutIdLst>
  <p:hf hdr="0" ftr="0" dt="0"/>
  <p:txStyles>
    <p:titleStyle>
      <a:lvl1pPr algn="l" defTabSz="914400" rtl="0" eaLnBrk="1" fontAlgn="base" latinLnBrk="0" hangingPunct="1">
        <a:lnSpc>
          <a:spcPct val="112000"/>
        </a:lnSpc>
        <a:spcBef>
          <a:spcPct val="0"/>
        </a:spcBef>
        <a:buNone/>
        <a:defRPr lang="en-US" sz="4500" kern="1200" dirty="0">
          <a:ln w="9525">
            <a:noFill/>
          </a:ln>
          <a:solidFill>
            <a:schemeClr val="tx2"/>
          </a:solidFill>
          <a:latin typeface="+mj-lt"/>
          <a:ea typeface="+mj-ea"/>
          <a:cs typeface="+mj-cs"/>
        </a:defRPr>
      </a:lvl1pPr>
    </p:titleStyle>
    <p:body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sz="1500" kern="1200">
          <a:solidFill>
            <a:schemeClr val="tx1"/>
          </a:solidFill>
          <a:latin typeface="+mn-lt"/>
          <a:ea typeface="+mn-ea"/>
          <a:cs typeface="+mn-cs"/>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sz="1500" kern="1200">
          <a:solidFill>
            <a:schemeClr val="tx1"/>
          </a:solidFill>
          <a:latin typeface="+mn-lt"/>
          <a:ea typeface="+mn-ea"/>
          <a:cs typeface="+mn-cs"/>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sz="1500" kern="1200">
          <a:solidFill>
            <a:schemeClr val="tx1"/>
          </a:solidFill>
          <a:latin typeface="+mn-lt"/>
          <a:ea typeface="+mn-ea"/>
          <a:cs typeface="+mn-cs"/>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sz="1500" kern="1200">
          <a:solidFill>
            <a:schemeClr val="tx1"/>
          </a:solidFill>
          <a:latin typeface="+mn-lt"/>
          <a:ea typeface="+mn-ea"/>
          <a:cs typeface="+mn-cs"/>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28" userDrawn="1">
          <p15:clr>
            <a:srgbClr val="000000"/>
          </p15:clr>
        </p15:guide>
        <p15:guide id="4" pos="7449" userDrawn="1">
          <p15:clr>
            <a:srgbClr val="000000"/>
          </p15:clr>
        </p15:guide>
        <p15:guide id="5" orient="horz" pos="228" userDrawn="1">
          <p15:clr>
            <a:srgbClr val="000000"/>
          </p15:clr>
        </p15:guide>
        <p15:guide id="11" orient="horz" pos="3120" userDrawn="1">
          <p15:clr>
            <a:srgbClr val="000000"/>
          </p15:clr>
        </p15:guide>
        <p15:guide id="14" orient="horz" pos="4092" userDrawn="1">
          <p15:clr>
            <a:srgbClr val="000000"/>
          </p15:clr>
        </p15:guide>
        <p15:guide id="34" pos="2040" userDrawn="1">
          <p15:clr>
            <a:srgbClr val="000000"/>
          </p15:clr>
        </p15:guide>
        <p15:guide id="36" pos="3840" userDrawn="1">
          <p15:clr>
            <a:srgbClr val="000000"/>
          </p15:clr>
        </p15:guide>
        <p15:guide id="38" pos="5652" userDrawn="1">
          <p15:clr>
            <a:srgbClr val="000000"/>
          </p15:clr>
        </p15:guide>
        <p15:guide id="40" orient="horz" pos="2163" userDrawn="1">
          <p15:clr>
            <a:srgbClr val="000000"/>
          </p15:clr>
        </p15:guide>
        <p15:guide id="41" orient="horz" pos="1201" userDrawn="1">
          <p15:clr>
            <a:srgbClr val="00000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C1C1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425" y="272617"/>
            <a:ext cx="2600325" cy="3092926"/>
          </a:xfrm>
          <a:prstGeom prst="rect">
            <a:avLst/>
          </a:prstGeom>
          <a:ln w="12700">
            <a:noFill/>
          </a:ln>
        </p:spPr>
        <p:txBody>
          <a:bodyPr vert="horz" lIns="0" tIns="0" rIns="0" bIns="0" rtlCol="0" anchor="b" anchorCtr="0">
            <a:noAutofit/>
          </a:bodyPr>
          <a:lstStyle/>
          <a:p>
            <a:pPr lvl="0" fontAlgn="b"/>
            <a:r>
              <a:rPr lang="en-US" dirty="0"/>
              <a:t>Click to edit Master title style</a:t>
            </a:r>
          </a:p>
        </p:txBody>
      </p:sp>
      <p:sp>
        <p:nvSpPr>
          <p:cNvPr id="3" name="Text Placeholder 2"/>
          <p:cNvSpPr>
            <a:spLocks noGrp="1"/>
          </p:cNvSpPr>
          <p:nvPr>
            <p:ph type="body" idx="1"/>
          </p:nvPr>
        </p:nvSpPr>
        <p:spPr>
          <a:xfrm>
            <a:off x="3238501" y="310834"/>
            <a:ext cx="8601071" cy="5880101"/>
          </a:xfrm>
          <a:prstGeom prst="rect">
            <a:avLst/>
          </a:prstGeom>
        </p:spPr>
        <p:txBody>
          <a:bodyPr vert="horz" lIns="0" tIns="0" rIns="0" bIns="0" rtlCol="0">
            <a:noAutofit/>
          </a:bodyPr>
          <a:lstStyle/>
          <a:p>
            <a:pPr marL="142875" marR="0" lvl="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Edit Master text styles</a:t>
            </a:r>
          </a:p>
          <a:p>
            <a:pPr marL="428625" marR="0" lvl="1"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Second level</a:t>
            </a:r>
          </a:p>
          <a:p>
            <a:pPr marL="714375" marR="0" lvl="2"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Third level</a:t>
            </a:r>
          </a:p>
          <a:p>
            <a:pPr marL="1000125" marR="0" lvl="3"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Fourth level</a:t>
            </a:r>
          </a:p>
          <a:p>
            <a:pPr marL="1285875" marR="0" lvl="4"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Fifth level</a:t>
            </a:r>
          </a:p>
        </p:txBody>
      </p:sp>
      <p:sp>
        <p:nvSpPr>
          <p:cNvPr id="5" name="Footer Placeholder 4"/>
          <p:cNvSpPr>
            <a:spLocks noGrp="1"/>
          </p:cNvSpPr>
          <p:nvPr>
            <p:ph type="ftr" sz="quarter" idx="3"/>
          </p:nvPr>
        </p:nvSpPr>
        <p:spPr>
          <a:xfrm>
            <a:off x="3238500" y="6492876"/>
            <a:ext cx="2885512" cy="243205"/>
          </a:xfrm>
          <a:prstGeom prst="rect">
            <a:avLst/>
          </a:prstGeom>
        </p:spPr>
        <p:txBody>
          <a:bodyPr vert="horz" lIns="182880" tIns="73152" rIns="91440" bIns="45720" rtlCol="0" anchor="t" anchorCtr="0"/>
          <a:lstStyle>
            <a:lvl1pPr algn="l">
              <a:defRPr sz="650">
                <a:solidFill>
                  <a:schemeClr val="bg1"/>
                </a:solidFill>
              </a:defRPr>
            </a:lvl1pPr>
          </a:lstStyle>
          <a:p>
            <a:endParaRPr lang="en-US" dirty="0"/>
          </a:p>
        </p:txBody>
      </p:sp>
      <p:sp>
        <p:nvSpPr>
          <p:cNvPr id="6" name="Slide Number Placeholder 5"/>
          <p:cNvSpPr>
            <a:spLocks noGrp="1"/>
          </p:cNvSpPr>
          <p:nvPr>
            <p:ph type="sldNum" sz="quarter" idx="4"/>
          </p:nvPr>
        </p:nvSpPr>
        <p:spPr>
          <a:xfrm>
            <a:off x="10706100" y="6492875"/>
            <a:ext cx="1119188" cy="233172"/>
          </a:xfrm>
          <a:prstGeom prst="rect">
            <a:avLst/>
          </a:prstGeom>
        </p:spPr>
        <p:txBody>
          <a:bodyPr vert="horz" lIns="91440" tIns="73152" rIns="0" bIns="45720" rtlCol="0" anchor="t" anchorCtr="0"/>
          <a:lstStyle>
            <a:lvl1pPr algn="r">
              <a:defRPr sz="650">
                <a:solidFill>
                  <a:schemeClr val="bg1"/>
                </a:solidFill>
              </a:defRPr>
            </a:lvl1pPr>
          </a:lstStyle>
          <a:p>
            <a:fld id="{762E77F0-FB5B-4E8E-9BC9-34F14560A017}" type="slidenum">
              <a:rPr lang="en-US" smtClean="0"/>
              <a:pPr/>
              <a:t>‹#›</a:t>
            </a:fld>
            <a:endParaRPr lang="en-US"/>
          </a:p>
        </p:txBody>
      </p:sp>
      <p:sp>
        <p:nvSpPr>
          <p:cNvPr id="8" name="Freeform 5">
            <a:extLst>
              <a:ext uri="{FF2B5EF4-FFF2-40B4-BE49-F238E27FC236}">
                <a16:creationId xmlns:a16="http://schemas.microsoft.com/office/drawing/2014/main" id="{2D1FCF9D-EBC0-4B60-80F1-18A2597AD351}"/>
              </a:ext>
            </a:extLst>
          </p:cNvPr>
          <p:cNvSpPr>
            <a:spLocks noEditPoints="1"/>
          </p:cNvSpPr>
          <p:nvPr userDrawn="1"/>
        </p:nvSpPr>
        <p:spPr bwMode="auto">
          <a:xfrm>
            <a:off x="328613" y="6297613"/>
            <a:ext cx="1484313" cy="461963"/>
          </a:xfrm>
          <a:custGeom>
            <a:avLst/>
            <a:gdLst>
              <a:gd name="T0" fmla="*/ 1241 w 1600"/>
              <a:gd name="T1" fmla="*/ 405 h 496"/>
              <a:gd name="T2" fmla="*/ 1179 w 1600"/>
              <a:gd name="T3" fmla="*/ 423 h 496"/>
              <a:gd name="T4" fmla="*/ 1379 w 1600"/>
              <a:gd name="T5" fmla="*/ 405 h 496"/>
              <a:gd name="T6" fmla="*/ 1317 w 1600"/>
              <a:gd name="T7" fmla="*/ 423 h 496"/>
              <a:gd name="T8" fmla="*/ 1272 w 1600"/>
              <a:gd name="T9" fmla="*/ 344 h 496"/>
              <a:gd name="T10" fmla="*/ 953 w 1600"/>
              <a:gd name="T11" fmla="*/ 436 h 496"/>
              <a:gd name="T12" fmla="*/ 963 w 1600"/>
              <a:gd name="T13" fmla="*/ 374 h 496"/>
              <a:gd name="T14" fmla="*/ 855 w 1600"/>
              <a:gd name="T15" fmla="*/ 370 h 496"/>
              <a:gd name="T16" fmla="*/ 846 w 1600"/>
              <a:gd name="T17" fmla="*/ 443 h 496"/>
              <a:gd name="T18" fmla="*/ 852 w 1600"/>
              <a:gd name="T19" fmla="*/ 385 h 496"/>
              <a:gd name="T20" fmla="*/ 1442 w 1600"/>
              <a:gd name="T21" fmla="*/ 451 h 496"/>
              <a:gd name="T22" fmla="*/ 1446 w 1600"/>
              <a:gd name="T23" fmla="*/ 484 h 496"/>
              <a:gd name="T24" fmla="*/ 1451 w 1600"/>
              <a:gd name="T25" fmla="*/ 407 h 496"/>
              <a:gd name="T26" fmla="*/ 1452 w 1600"/>
              <a:gd name="T27" fmla="*/ 397 h 496"/>
              <a:gd name="T28" fmla="*/ 1094 w 1600"/>
              <a:gd name="T29" fmla="*/ 372 h 496"/>
              <a:gd name="T30" fmla="*/ 1112 w 1600"/>
              <a:gd name="T31" fmla="*/ 387 h 496"/>
              <a:gd name="T32" fmla="*/ 1142 w 1600"/>
              <a:gd name="T33" fmla="*/ 408 h 496"/>
              <a:gd name="T34" fmla="*/ 985 w 1600"/>
              <a:gd name="T35" fmla="*/ 344 h 496"/>
              <a:gd name="T36" fmla="*/ 1016 w 1600"/>
              <a:gd name="T37" fmla="*/ 387 h 496"/>
              <a:gd name="T38" fmla="*/ 1046 w 1600"/>
              <a:gd name="T39" fmla="*/ 408 h 496"/>
              <a:gd name="T40" fmla="*/ 767 w 1600"/>
              <a:gd name="T41" fmla="*/ 372 h 496"/>
              <a:gd name="T42" fmla="*/ 755 w 1600"/>
              <a:gd name="T43" fmla="*/ 441 h 496"/>
              <a:gd name="T44" fmla="*/ 783 w 1600"/>
              <a:gd name="T45" fmla="*/ 442 h 496"/>
              <a:gd name="T46" fmla="*/ 806 w 1600"/>
              <a:gd name="T47" fmla="*/ 372 h 496"/>
              <a:gd name="T48" fmla="*/ 1551 w 1600"/>
              <a:gd name="T49" fmla="*/ 444 h 496"/>
              <a:gd name="T50" fmla="*/ 1544 w 1600"/>
              <a:gd name="T51" fmla="*/ 441 h 496"/>
              <a:gd name="T52" fmla="*/ 1572 w 1600"/>
              <a:gd name="T53" fmla="*/ 446 h 496"/>
              <a:gd name="T54" fmla="*/ 1556 w 1600"/>
              <a:gd name="T55" fmla="*/ 457 h 496"/>
              <a:gd name="T56" fmla="*/ 1576 w 1600"/>
              <a:gd name="T57" fmla="*/ 441 h 496"/>
              <a:gd name="T58" fmla="*/ 1549 w 1600"/>
              <a:gd name="T59" fmla="*/ 372 h 496"/>
              <a:gd name="T60" fmla="*/ 1497 w 1600"/>
              <a:gd name="T61" fmla="*/ 468 h 496"/>
              <a:gd name="T62" fmla="*/ 746 w 1600"/>
              <a:gd name="T63" fmla="*/ 269 h 496"/>
              <a:gd name="T64" fmla="*/ 752 w 1600"/>
              <a:gd name="T65" fmla="*/ 182 h 496"/>
              <a:gd name="T66" fmla="*/ 795 w 1600"/>
              <a:gd name="T67" fmla="*/ 104 h 496"/>
              <a:gd name="T68" fmla="*/ 342 w 1600"/>
              <a:gd name="T69" fmla="*/ 187 h 496"/>
              <a:gd name="T70" fmla="*/ 404 w 1600"/>
              <a:gd name="T71" fmla="*/ 181 h 496"/>
              <a:gd name="T72" fmla="*/ 1515 w 1600"/>
              <a:gd name="T73" fmla="*/ 223 h 496"/>
              <a:gd name="T74" fmla="*/ 1445 w 1600"/>
              <a:gd name="T75" fmla="*/ 100 h 496"/>
              <a:gd name="T76" fmla="*/ 1515 w 1600"/>
              <a:gd name="T77" fmla="*/ 223 h 496"/>
              <a:gd name="T78" fmla="*/ 1384 w 1600"/>
              <a:gd name="T79" fmla="*/ 61 h 496"/>
              <a:gd name="T80" fmla="*/ 1354 w 1600"/>
              <a:gd name="T81" fmla="*/ 221 h 496"/>
              <a:gd name="T82" fmla="*/ 1384 w 1600"/>
              <a:gd name="T83" fmla="*/ 61 h 496"/>
              <a:gd name="T84" fmla="*/ 1113 w 1600"/>
              <a:gd name="T85" fmla="*/ 269 h 496"/>
              <a:gd name="T86" fmla="*/ 1244 w 1600"/>
              <a:gd name="T87" fmla="*/ 153 h 496"/>
              <a:gd name="T88" fmla="*/ 1184 w 1600"/>
              <a:gd name="T89" fmla="*/ 165 h 496"/>
              <a:gd name="T90" fmla="*/ 261 w 1600"/>
              <a:gd name="T91" fmla="*/ 226 h 496"/>
              <a:gd name="T92" fmla="*/ 321 w 1600"/>
              <a:gd name="T93" fmla="*/ 81 h 496"/>
              <a:gd name="T94" fmla="*/ 226 w 1600"/>
              <a:gd name="T95" fmla="*/ 221 h 496"/>
              <a:gd name="T96" fmla="*/ 943 w 1600"/>
              <a:gd name="T97" fmla="*/ 269 h 496"/>
              <a:gd name="T98" fmla="*/ 932 w 1600"/>
              <a:gd name="T99" fmla="*/ 64 h 496"/>
              <a:gd name="T100" fmla="*/ 966 w 1600"/>
              <a:gd name="T101" fmla="*/ 109 h 496"/>
              <a:gd name="T102" fmla="*/ 91 w 1600"/>
              <a:gd name="T103" fmla="*/ 64 h 496"/>
              <a:gd name="T104" fmla="*/ 154 w 1600"/>
              <a:gd name="T105" fmla="*/ 121 h 496"/>
              <a:gd name="T106" fmla="*/ 621 w 1600"/>
              <a:gd name="T107" fmla="*/ 265 h 496"/>
              <a:gd name="T108" fmla="*/ 579 w 1600"/>
              <a:gd name="T109" fmla="*/ 1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0" h="496">
                <a:moveTo>
                  <a:pt x="1241" y="405"/>
                </a:moveTo>
                <a:cubicBezTo>
                  <a:pt x="1241" y="434"/>
                  <a:pt x="1221" y="459"/>
                  <a:pt x="1192" y="459"/>
                </a:cubicBezTo>
                <a:cubicBezTo>
                  <a:pt x="1171" y="459"/>
                  <a:pt x="1158" y="444"/>
                  <a:pt x="1158" y="424"/>
                </a:cubicBezTo>
                <a:cubicBezTo>
                  <a:pt x="1158" y="395"/>
                  <a:pt x="1178" y="370"/>
                  <a:pt x="1207" y="370"/>
                </a:cubicBezTo>
                <a:cubicBezTo>
                  <a:pt x="1229" y="370"/>
                  <a:pt x="1241" y="387"/>
                  <a:pt x="1241" y="405"/>
                </a:cubicBezTo>
                <a:close/>
                <a:moveTo>
                  <a:pt x="1179" y="423"/>
                </a:moveTo>
                <a:cubicBezTo>
                  <a:pt x="1179" y="435"/>
                  <a:pt x="1185" y="443"/>
                  <a:pt x="1195" y="443"/>
                </a:cubicBezTo>
                <a:cubicBezTo>
                  <a:pt x="1210" y="443"/>
                  <a:pt x="1220" y="422"/>
                  <a:pt x="1220" y="406"/>
                </a:cubicBezTo>
                <a:cubicBezTo>
                  <a:pt x="1220" y="397"/>
                  <a:pt x="1216" y="386"/>
                  <a:pt x="1204" y="386"/>
                </a:cubicBezTo>
                <a:cubicBezTo>
                  <a:pt x="1188" y="386"/>
                  <a:pt x="1179" y="408"/>
                  <a:pt x="1179" y="423"/>
                </a:cubicBezTo>
                <a:close/>
                <a:moveTo>
                  <a:pt x="1379" y="405"/>
                </a:moveTo>
                <a:cubicBezTo>
                  <a:pt x="1379" y="434"/>
                  <a:pt x="1359" y="459"/>
                  <a:pt x="1330" y="459"/>
                </a:cubicBezTo>
                <a:cubicBezTo>
                  <a:pt x="1309" y="459"/>
                  <a:pt x="1296" y="444"/>
                  <a:pt x="1296" y="424"/>
                </a:cubicBezTo>
                <a:cubicBezTo>
                  <a:pt x="1296" y="395"/>
                  <a:pt x="1316" y="370"/>
                  <a:pt x="1345" y="370"/>
                </a:cubicBezTo>
                <a:cubicBezTo>
                  <a:pt x="1367" y="370"/>
                  <a:pt x="1379" y="387"/>
                  <a:pt x="1379" y="405"/>
                </a:cubicBezTo>
                <a:close/>
                <a:moveTo>
                  <a:pt x="1317" y="423"/>
                </a:moveTo>
                <a:cubicBezTo>
                  <a:pt x="1317" y="435"/>
                  <a:pt x="1323" y="443"/>
                  <a:pt x="1333" y="443"/>
                </a:cubicBezTo>
                <a:cubicBezTo>
                  <a:pt x="1348" y="443"/>
                  <a:pt x="1358" y="422"/>
                  <a:pt x="1358" y="406"/>
                </a:cubicBezTo>
                <a:cubicBezTo>
                  <a:pt x="1358" y="397"/>
                  <a:pt x="1354" y="386"/>
                  <a:pt x="1342" y="386"/>
                </a:cubicBezTo>
                <a:cubicBezTo>
                  <a:pt x="1326" y="386"/>
                  <a:pt x="1317" y="408"/>
                  <a:pt x="1317" y="423"/>
                </a:cubicBezTo>
                <a:close/>
                <a:moveTo>
                  <a:pt x="1272" y="344"/>
                </a:moveTo>
                <a:cubicBezTo>
                  <a:pt x="1250" y="457"/>
                  <a:pt x="1250" y="457"/>
                  <a:pt x="1250" y="457"/>
                </a:cubicBezTo>
                <a:cubicBezTo>
                  <a:pt x="1270" y="457"/>
                  <a:pt x="1270" y="457"/>
                  <a:pt x="1270" y="457"/>
                </a:cubicBezTo>
                <a:cubicBezTo>
                  <a:pt x="1292" y="344"/>
                  <a:pt x="1292" y="344"/>
                  <a:pt x="1292" y="344"/>
                </a:cubicBezTo>
                <a:lnTo>
                  <a:pt x="1272" y="344"/>
                </a:lnTo>
                <a:close/>
                <a:moveTo>
                  <a:pt x="945" y="371"/>
                </a:moveTo>
                <a:cubicBezTo>
                  <a:pt x="913" y="371"/>
                  <a:pt x="891" y="395"/>
                  <a:pt x="891" y="425"/>
                </a:cubicBezTo>
                <a:cubicBezTo>
                  <a:pt x="891" y="445"/>
                  <a:pt x="904" y="459"/>
                  <a:pt x="925" y="459"/>
                </a:cubicBezTo>
                <a:cubicBezTo>
                  <a:pt x="936" y="459"/>
                  <a:pt x="945" y="456"/>
                  <a:pt x="950" y="454"/>
                </a:cubicBezTo>
                <a:cubicBezTo>
                  <a:pt x="953" y="436"/>
                  <a:pt x="953" y="436"/>
                  <a:pt x="953" y="436"/>
                </a:cubicBezTo>
                <a:cubicBezTo>
                  <a:pt x="950" y="438"/>
                  <a:pt x="942" y="442"/>
                  <a:pt x="931" y="442"/>
                </a:cubicBezTo>
                <a:cubicBezTo>
                  <a:pt x="919" y="442"/>
                  <a:pt x="912" y="435"/>
                  <a:pt x="912" y="423"/>
                </a:cubicBezTo>
                <a:cubicBezTo>
                  <a:pt x="912" y="405"/>
                  <a:pt x="924" y="387"/>
                  <a:pt x="944" y="387"/>
                </a:cubicBezTo>
                <a:cubicBezTo>
                  <a:pt x="951" y="387"/>
                  <a:pt x="956" y="389"/>
                  <a:pt x="959" y="391"/>
                </a:cubicBezTo>
                <a:cubicBezTo>
                  <a:pt x="963" y="374"/>
                  <a:pt x="963" y="374"/>
                  <a:pt x="963" y="374"/>
                </a:cubicBezTo>
                <a:cubicBezTo>
                  <a:pt x="960" y="373"/>
                  <a:pt x="953" y="371"/>
                  <a:pt x="945" y="371"/>
                </a:cubicBezTo>
                <a:close/>
                <a:moveTo>
                  <a:pt x="829" y="434"/>
                </a:moveTo>
                <a:cubicBezTo>
                  <a:pt x="827" y="431"/>
                  <a:pt x="826" y="425"/>
                  <a:pt x="826" y="422"/>
                </a:cubicBezTo>
                <a:cubicBezTo>
                  <a:pt x="859" y="423"/>
                  <a:pt x="882" y="416"/>
                  <a:pt x="882" y="394"/>
                </a:cubicBezTo>
                <a:cubicBezTo>
                  <a:pt x="882" y="380"/>
                  <a:pt x="871" y="370"/>
                  <a:pt x="855" y="370"/>
                </a:cubicBezTo>
                <a:cubicBezTo>
                  <a:pt x="825" y="370"/>
                  <a:pt x="807" y="398"/>
                  <a:pt x="807" y="424"/>
                </a:cubicBezTo>
                <a:cubicBezTo>
                  <a:pt x="807" y="445"/>
                  <a:pt x="818" y="459"/>
                  <a:pt x="841" y="459"/>
                </a:cubicBezTo>
                <a:cubicBezTo>
                  <a:pt x="853" y="459"/>
                  <a:pt x="865" y="456"/>
                  <a:pt x="873" y="451"/>
                </a:cubicBezTo>
                <a:cubicBezTo>
                  <a:pt x="877" y="433"/>
                  <a:pt x="877" y="433"/>
                  <a:pt x="877" y="433"/>
                </a:cubicBezTo>
                <a:cubicBezTo>
                  <a:pt x="870" y="438"/>
                  <a:pt x="860" y="443"/>
                  <a:pt x="846" y="443"/>
                </a:cubicBezTo>
                <a:cubicBezTo>
                  <a:pt x="838" y="443"/>
                  <a:pt x="832" y="440"/>
                  <a:pt x="829" y="434"/>
                </a:cubicBezTo>
                <a:close/>
                <a:moveTo>
                  <a:pt x="852" y="385"/>
                </a:moveTo>
                <a:cubicBezTo>
                  <a:pt x="858" y="385"/>
                  <a:pt x="863" y="389"/>
                  <a:pt x="863" y="394"/>
                </a:cubicBezTo>
                <a:cubicBezTo>
                  <a:pt x="863" y="404"/>
                  <a:pt x="849" y="407"/>
                  <a:pt x="828" y="407"/>
                </a:cubicBezTo>
                <a:cubicBezTo>
                  <a:pt x="831" y="397"/>
                  <a:pt x="839" y="385"/>
                  <a:pt x="852" y="385"/>
                </a:cubicBezTo>
                <a:close/>
                <a:moveTo>
                  <a:pt x="1445" y="370"/>
                </a:moveTo>
                <a:cubicBezTo>
                  <a:pt x="1409" y="370"/>
                  <a:pt x="1390" y="402"/>
                  <a:pt x="1390" y="429"/>
                </a:cubicBezTo>
                <a:cubicBezTo>
                  <a:pt x="1390" y="444"/>
                  <a:pt x="1398" y="459"/>
                  <a:pt x="1416" y="459"/>
                </a:cubicBezTo>
                <a:cubicBezTo>
                  <a:pt x="1427" y="459"/>
                  <a:pt x="1437" y="454"/>
                  <a:pt x="1444" y="444"/>
                </a:cubicBezTo>
                <a:cubicBezTo>
                  <a:pt x="1442" y="451"/>
                  <a:pt x="1442" y="451"/>
                  <a:pt x="1442" y="451"/>
                </a:cubicBezTo>
                <a:cubicBezTo>
                  <a:pt x="1438" y="471"/>
                  <a:pt x="1428" y="477"/>
                  <a:pt x="1415" y="477"/>
                </a:cubicBezTo>
                <a:cubicBezTo>
                  <a:pt x="1407" y="477"/>
                  <a:pt x="1397" y="475"/>
                  <a:pt x="1392" y="472"/>
                </a:cubicBezTo>
                <a:cubicBezTo>
                  <a:pt x="1389" y="489"/>
                  <a:pt x="1389" y="489"/>
                  <a:pt x="1389" y="489"/>
                </a:cubicBezTo>
                <a:cubicBezTo>
                  <a:pt x="1395" y="492"/>
                  <a:pt x="1404" y="494"/>
                  <a:pt x="1414" y="494"/>
                </a:cubicBezTo>
                <a:cubicBezTo>
                  <a:pt x="1425" y="494"/>
                  <a:pt x="1437" y="491"/>
                  <a:pt x="1446" y="484"/>
                </a:cubicBezTo>
                <a:cubicBezTo>
                  <a:pt x="1456" y="476"/>
                  <a:pt x="1460" y="463"/>
                  <a:pt x="1464" y="446"/>
                </a:cubicBezTo>
                <a:cubicBezTo>
                  <a:pt x="1471" y="408"/>
                  <a:pt x="1471" y="408"/>
                  <a:pt x="1471" y="408"/>
                </a:cubicBezTo>
                <a:cubicBezTo>
                  <a:pt x="1472" y="403"/>
                  <a:pt x="1473" y="398"/>
                  <a:pt x="1473" y="393"/>
                </a:cubicBezTo>
                <a:cubicBezTo>
                  <a:pt x="1473" y="378"/>
                  <a:pt x="1462" y="370"/>
                  <a:pt x="1445" y="370"/>
                </a:cubicBezTo>
                <a:close/>
                <a:moveTo>
                  <a:pt x="1451" y="407"/>
                </a:moveTo>
                <a:cubicBezTo>
                  <a:pt x="1449" y="415"/>
                  <a:pt x="1449" y="415"/>
                  <a:pt x="1449" y="415"/>
                </a:cubicBezTo>
                <a:cubicBezTo>
                  <a:pt x="1446" y="432"/>
                  <a:pt x="1435" y="443"/>
                  <a:pt x="1425" y="443"/>
                </a:cubicBezTo>
                <a:cubicBezTo>
                  <a:pt x="1415" y="443"/>
                  <a:pt x="1411" y="435"/>
                  <a:pt x="1411" y="425"/>
                </a:cubicBezTo>
                <a:cubicBezTo>
                  <a:pt x="1411" y="409"/>
                  <a:pt x="1423" y="386"/>
                  <a:pt x="1441" y="386"/>
                </a:cubicBezTo>
                <a:cubicBezTo>
                  <a:pt x="1448" y="386"/>
                  <a:pt x="1452" y="390"/>
                  <a:pt x="1452" y="397"/>
                </a:cubicBezTo>
                <a:cubicBezTo>
                  <a:pt x="1452" y="401"/>
                  <a:pt x="1452" y="404"/>
                  <a:pt x="1451" y="407"/>
                </a:cubicBezTo>
                <a:close/>
                <a:moveTo>
                  <a:pt x="1144" y="394"/>
                </a:moveTo>
                <a:cubicBezTo>
                  <a:pt x="1144" y="378"/>
                  <a:pt x="1134" y="370"/>
                  <a:pt x="1122" y="370"/>
                </a:cubicBezTo>
                <a:cubicBezTo>
                  <a:pt x="1110" y="370"/>
                  <a:pt x="1099" y="376"/>
                  <a:pt x="1091" y="388"/>
                </a:cubicBezTo>
                <a:cubicBezTo>
                  <a:pt x="1094" y="372"/>
                  <a:pt x="1094" y="372"/>
                  <a:pt x="1094" y="372"/>
                </a:cubicBezTo>
                <a:cubicBezTo>
                  <a:pt x="1076" y="372"/>
                  <a:pt x="1076" y="372"/>
                  <a:pt x="1076" y="372"/>
                </a:cubicBezTo>
                <a:cubicBezTo>
                  <a:pt x="1060" y="457"/>
                  <a:pt x="1060" y="457"/>
                  <a:pt x="1060" y="457"/>
                </a:cubicBezTo>
                <a:cubicBezTo>
                  <a:pt x="1080" y="457"/>
                  <a:pt x="1080" y="457"/>
                  <a:pt x="1080" y="457"/>
                </a:cubicBezTo>
                <a:cubicBezTo>
                  <a:pt x="1087" y="418"/>
                  <a:pt x="1087" y="418"/>
                  <a:pt x="1087" y="418"/>
                </a:cubicBezTo>
                <a:cubicBezTo>
                  <a:pt x="1091" y="398"/>
                  <a:pt x="1103" y="387"/>
                  <a:pt x="1112" y="387"/>
                </a:cubicBezTo>
                <a:cubicBezTo>
                  <a:pt x="1120" y="387"/>
                  <a:pt x="1123" y="392"/>
                  <a:pt x="1123" y="399"/>
                </a:cubicBezTo>
                <a:cubicBezTo>
                  <a:pt x="1123" y="402"/>
                  <a:pt x="1122" y="406"/>
                  <a:pt x="1122" y="409"/>
                </a:cubicBezTo>
                <a:cubicBezTo>
                  <a:pt x="1112" y="457"/>
                  <a:pt x="1112" y="457"/>
                  <a:pt x="1112" y="457"/>
                </a:cubicBezTo>
                <a:cubicBezTo>
                  <a:pt x="1133" y="457"/>
                  <a:pt x="1133" y="457"/>
                  <a:pt x="1133" y="457"/>
                </a:cubicBezTo>
                <a:cubicBezTo>
                  <a:pt x="1142" y="408"/>
                  <a:pt x="1142" y="408"/>
                  <a:pt x="1142" y="408"/>
                </a:cubicBezTo>
                <a:cubicBezTo>
                  <a:pt x="1143" y="403"/>
                  <a:pt x="1144" y="398"/>
                  <a:pt x="1144" y="394"/>
                </a:cubicBezTo>
                <a:close/>
                <a:moveTo>
                  <a:pt x="1026" y="370"/>
                </a:moveTo>
                <a:cubicBezTo>
                  <a:pt x="1015" y="370"/>
                  <a:pt x="1006" y="375"/>
                  <a:pt x="998" y="384"/>
                </a:cubicBezTo>
                <a:cubicBezTo>
                  <a:pt x="1006" y="344"/>
                  <a:pt x="1006" y="344"/>
                  <a:pt x="1006" y="344"/>
                </a:cubicBezTo>
                <a:cubicBezTo>
                  <a:pt x="985" y="344"/>
                  <a:pt x="985" y="344"/>
                  <a:pt x="985" y="344"/>
                </a:cubicBezTo>
                <a:cubicBezTo>
                  <a:pt x="964" y="457"/>
                  <a:pt x="964" y="457"/>
                  <a:pt x="964" y="457"/>
                </a:cubicBezTo>
                <a:cubicBezTo>
                  <a:pt x="984" y="457"/>
                  <a:pt x="984" y="457"/>
                  <a:pt x="984" y="457"/>
                </a:cubicBezTo>
                <a:cubicBezTo>
                  <a:pt x="991" y="418"/>
                  <a:pt x="991" y="418"/>
                  <a:pt x="991" y="418"/>
                </a:cubicBezTo>
                <a:cubicBezTo>
                  <a:pt x="991" y="418"/>
                  <a:pt x="991" y="418"/>
                  <a:pt x="991" y="418"/>
                </a:cubicBezTo>
                <a:cubicBezTo>
                  <a:pt x="995" y="398"/>
                  <a:pt x="1007" y="387"/>
                  <a:pt x="1016" y="387"/>
                </a:cubicBezTo>
                <a:cubicBezTo>
                  <a:pt x="1024" y="387"/>
                  <a:pt x="1027" y="392"/>
                  <a:pt x="1027" y="399"/>
                </a:cubicBezTo>
                <a:cubicBezTo>
                  <a:pt x="1027" y="402"/>
                  <a:pt x="1026" y="406"/>
                  <a:pt x="1026" y="409"/>
                </a:cubicBezTo>
                <a:cubicBezTo>
                  <a:pt x="1017" y="457"/>
                  <a:pt x="1017" y="457"/>
                  <a:pt x="1017" y="457"/>
                </a:cubicBezTo>
                <a:cubicBezTo>
                  <a:pt x="1037" y="457"/>
                  <a:pt x="1037" y="457"/>
                  <a:pt x="1037" y="457"/>
                </a:cubicBezTo>
                <a:cubicBezTo>
                  <a:pt x="1046" y="408"/>
                  <a:pt x="1046" y="408"/>
                  <a:pt x="1046" y="408"/>
                </a:cubicBezTo>
                <a:cubicBezTo>
                  <a:pt x="1047" y="403"/>
                  <a:pt x="1048" y="398"/>
                  <a:pt x="1048" y="394"/>
                </a:cubicBezTo>
                <a:cubicBezTo>
                  <a:pt x="1048" y="378"/>
                  <a:pt x="1038" y="370"/>
                  <a:pt x="1026" y="370"/>
                </a:cubicBezTo>
                <a:close/>
                <a:moveTo>
                  <a:pt x="791" y="350"/>
                </a:moveTo>
                <a:cubicBezTo>
                  <a:pt x="771" y="350"/>
                  <a:pt x="771" y="350"/>
                  <a:pt x="771" y="350"/>
                </a:cubicBezTo>
                <a:cubicBezTo>
                  <a:pt x="767" y="372"/>
                  <a:pt x="767" y="372"/>
                  <a:pt x="767" y="372"/>
                </a:cubicBezTo>
                <a:cubicBezTo>
                  <a:pt x="755" y="372"/>
                  <a:pt x="755" y="372"/>
                  <a:pt x="755" y="372"/>
                </a:cubicBezTo>
                <a:cubicBezTo>
                  <a:pt x="752" y="388"/>
                  <a:pt x="752" y="388"/>
                  <a:pt x="752" y="388"/>
                </a:cubicBezTo>
                <a:cubicBezTo>
                  <a:pt x="764" y="388"/>
                  <a:pt x="764" y="388"/>
                  <a:pt x="764" y="388"/>
                </a:cubicBezTo>
                <a:cubicBezTo>
                  <a:pt x="756" y="426"/>
                  <a:pt x="756" y="426"/>
                  <a:pt x="756" y="426"/>
                </a:cubicBezTo>
                <a:cubicBezTo>
                  <a:pt x="755" y="432"/>
                  <a:pt x="755" y="437"/>
                  <a:pt x="755" y="441"/>
                </a:cubicBezTo>
                <a:cubicBezTo>
                  <a:pt x="755" y="451"/>
                  <a:pt x="761" y="459"/>
                  <a:pt x="775" y="459"/>
                </a:cubicBezTo>
                <a:cubicBezTo>
                  <a:pt x="780" y="459"/>
                  <a:pt x="785" y="458"/>
                  <a:pt x="788" y="457"/>
                </a:cubicBezTo>
                <a:cubicBezTo>
                  <a:pt x="788" y="457"/>
                  <a:pt x="788" y="457"/>
                  <a:pt x="788" y="457"/>
                </a:cubicBezTo>
                <a:cubicBezTo>
                  <a:pt x="791" y="441"/>
                  <a:pt x="791" y="441"/>
                  <a:pt x="791" y="441"/>
                </a:cubicBezTo>
                <a:cubicBezTo>
                  <a:pt x="789" y="442"/>
                  <a:pt x="786" y="442"/>
                  <a:pt x="783" y="442"/>
                </a:cubicBezTo>
                <a:cubicBezTo>
                  <a:pt x="777" y="442"/>
                  <a:pt x="775" y="439"/>
                  <a:pt x="775" y="434"/>
                </a:cubicBezTo>
                <a:cubicBezTo>
                  <a:pt x="775" y="430"/>
                  <a:pt x="776" y="426"/>
                  <a:pt x="777" y="422"/>
                </a:cubicBezTo>
                <a:cubicBezTo>
                  <a:pt x="784" y="388"/>
                  <a:pt x="784" y="388"/>
                  <a:pt x="784" y="388"/>
                </a:cubicBezTo>
                <a:cubicBezTo>
                  <a:pt x="803" y="388"/>
                  <a:pt x="803" y="388"/>
                  <a:pt x="803" y="388"/>
                </a:cubicBezTo>
                <a:cubicBezTo>
                  <a:pt x="806" y="372"/>
                  <a:pt x="806" y="372"/>
                  <a:pt x="806" y="372"/>
                </a:cubicBezTo>
                <a:cubicBezTo>
                  <a:pt x="787" y="372"/>
                  <a:pt x="787" y="372"/>
                  <a:pt x="787" y="372"/>
                </a:cubicBezTo>
                <a:lnTo>
                  <a:pt x="791" y="350"/>
                </a:lnTo>
                <a:close/>
                <a:moveTo>
                  <a:pt x="1556" y="441"/>
                </a:moveTo>
                <a:cubicBezTo>
                  <a:pt x="1556" y="444"/>
                  <a:pt x="1556" y="444"/>
                  <a:pt x="1556" y="444"/>
                </a:cubicBezTo>
                <a:cubicBezTo>
                  <a:pt x="1551" y="444"/>
                  <a:pt x="1551" y="444"/>
                  <a:pt x="1551" y="444"/>
                </a:cubicBezTo>
                <a:cubicBezTo>
                  <a:pt x="1548" y="457"/>
                  <a:pt x="1548" y="457"/>
                  <a:pt x="1548" y="457"/>
                </a:cubicBezTo>
                <a:cubicBezTo>
                  <a:pt x="1546" y="457"/>
                  <a:pt x="1546" y="457"/>
                  <a:pt x="1546" y="457"/>
                </a:cubicBezTo>
                <a:cubicBezTo>
                  <a:pt x="1548" y="444"/>
                  <a:pt x="1548" y="444"/>
                  <a:pt x="1548" y="444"/>
                </a:cubicBezTo>
                <a:cubicBezTo>
                  <a:pt x="1543" y="444"/>
                  <a:pt x="1543" y="444"/>
                  <a:pt x="1543" y="444"/>
                </a:cubicBezTo>
                <a:cubicBezTo>
                  <a:pt x="1544" y="441"/>
                  <a:pt x="1544" y="441"/>
                  <a:pt x="1544" y="441"/>
                </a:cubicBezTo>
                <a:lnTo>
                  <a:pt x="1556" y="441"/>
                </a:lnTo>
                <a:close/>
                <a:moveTo>
                  <a:pt x="1576" y="441"/>
                </a:moveTo>
                <a:cubicBezTo>
                  <a:pt x="1573" y="457"/>
                  <a:pt x="1573" y="457"/>
                  <a:pt x="1573" y="457"/>
                </a:cubicBezTo>
                <a:cubicBezTo>
                  <a:pt x="1570" y="457"/>
                  <a:pt x="1570" y="457"/>
                  <a:pt x="1570" y="457"/>
                </a:cubicBezTo>
                <a:cubicBezTo>
                  <a:pt x="1572" y="446"/>
                  <a:pt x="1572" y="446"/>
                  <a:pt x="1572" y="446"/>
                </a:cubicBezTo>
                <a:cubicBezTo>
                  <a:pt x="1566" y="454"/>
                  <a:pt x="1566" y="454"/>
                  <a:pt x="1566" y="454"/>
                </a:cubicBezTo>
                <a:cubicBezTo>
                  <a:pt x="1564" y="454"/>
                  <a:pt x="1564" y="454"/>
                  <a:pt x="1564" y="454"/>
                </a:cubicBezTo>
                <a:cubicBezTo>
                  <a:pt x="1561" y="446"/>
                  <a:pt x="1561" y="446"/>
                  <a:pt x="1561" y="446"/>
                </a:cubicBezTo>
                <a:cubicBezTo>
                  <a:pt x="1559" y="457"/>
                  <a:pt x="1559" y="457"/>
                  <a:pt x="1559" y="457"/>
                </a:cubicBezTo>
                <a:cubicBezTo>
                  <a:pt x="1556" y="457"/>
                  <a:pt x="1556" y="457"/>
                  <a:pt x="1556" y="457"/>
                </a:cubicBezTo>
                <a:cubicBezTo>
                  <a:pt x="1559" y="441"/>
                  <a:pt x="1559" y="441"/>
                  <a:pt x="1559" y="441"/>
                </a:cubicBezTo>
                <a:cubicBezTo>
                  <a:pt x="1561" y="441"/>
                  <a:pt x="1561" y="441"/>
                  <a:pt x="1561" y="441"/>
                </a:cubicBezTo>
                <a:cubicBezTo>
                  <a:pt x="1566" y="450"/>
                  <a:pt x="1566" y="450"/>
                  <a:pt x="1566" y="450"/>
                </a:cubicBezTo>
                <a:cubicBezTo>
                  <a:pt x="1573" y="441"/>
                  <a:pt x="1573" y="441"/>
                  <a:pt x="1573" y="441"/>
                </a:cubicBezTo>
                <a:lnTo>
                  <a:pt x="1576" y="441"/>
                </a:lnTo>
                <a:close/>
                <a:moveTo>
                  <a:pt x="1472" y="489"/>
                </a:moveTo>
                <a:cubicBezTo>
                  <a:pt x="1488" y="496"/>
                  <a:pt x="1503" y="493"/>
                  <a:pt x="1514" y="473"/>
                </a:cubicBezTo>
                <a:cubicBezTo>
                  <a:pt x="1514" y="473"/>
                  <a:pt x="1514" y="473"/>
                  <a:pt x="1514" y="473"/>
                </a:cubicBezTo>
                <a:cubicBezTo>
                  <a:pt x="1571" y="372"/>
                  <a:pt x="1571" y="372"/>
                  <a:pt x="1571" y="372"/>
                </a:cubicBezTo>
                <a:cubicBezTo>
                  <a:pt x="1549" y="372"/>
                  <a:pt x="1549" y="372"/>
                  <a:pt x="1549" y="372"/>
                </a:cubicBezTo>
                <a:cubicBezTo>
                  <a:pt x="1517" y="435"/>
                  <a:pt x="1517" y="435"/>
                  <a:pt x="1517" y="435"/>
                </a:cubicBezTo>
                <a:cubicBezTo>
                  <a:pt x="1509" y="372"/>
                  <a:pt x="1509" y="372"/>
                  <a:pt x="1509" y="372"/>
                </a:cubicBezTo>
                <a:cubicBezTo>
                  <a:pt x="1488" y="372"/>
                  <a:pt x="1488" y="372"/>
                  <a:pt x="1488" y="372"/>
                </a:cubicBezTo>
                <a:cubicBezTo>
                  <a:pt x="1503" y="455"/>
                  <a:pt x="1503" y="455"/>
                  <a:pt x="1503" y="455"/>
                </a:cubicBezTo>
                <a:cubicBezTo>
                  <a:pt x="1497" y="468"/>
                  <a:pt x="1497" y="468"/>
                  <a:pt x="1497" y="468"/>
                </a:cubicBezTo>
                <a:cubicBezTo>
                  <a:pt x="1491" y="478"/>
                  <a:pt x="1480" y="475"/>
                  <a:pt x="1475" y="472"/>
                </a:cubicBezTo>
                <a:lnTo>
                  <a:pt x="1472" y="489"/>
                </a:lnTo>
                <a:close/>
                <a:moveTo>
                  <a:pt x="838" y="199"/>
                </a:moveTo>
                <a:cubicBezTo>
                  <a:pt x="838" y="217"/>
                  <a:pt x="832" y="232"/>
                  <a:pt x="820" y="244"/>
                </a:cubicBezTo>
                <a:cubicBezTo>
                  <a:pt x="804" y="260"/>
                  <a:pt x="778" y="269"/>
                  <a:pt x="746" y="269"/>
                </a:cubicBezTo>
                <a:cubicBezTo>
                  <a:pt x="724" y="269"/>
                  <a:pt x="701" y="263"/>
                  <a:pt x="688" y="255"/>
                </a:cubicBezTo>
                <a:cubicBezTo>
                  <a:pt x="696" y="210"/>
                  <a:pt x="696" y="210"/>
                  <a:pt x="696" y="210"/>
                </a:cubicBezTo>
                <a:cubicBezTo>
                  <a:pt x="710" y="218"/>
                  <a:pt x="734" y="226"/>
                  <a:pt x="752" y="226"/>
                </a:cubicBezTo>
                <a:cubicBezTo>
                  <a:pt x="767" y="226"/>
                  <a:pt x="776" y="219"/>
                  <a:pt x="776" y="208"/>
                </a:cubicBezTo>
                <a:cubicBezTo>
                  <a:pt x="776" y="198"/>
                  <a:pt x="769" y="191"/>
                  <a:pt x="752" y="182"/>
                </a:cubicBezTo>
                <a:cubicBezTo>
                  <a:pt x="724" y="168"/>
                  <a:pt x="710" y="151"/>
                  <a:pt x="710" y="130"/>
                </a:cubicBezTo>
                <a:cubicBezTo>
                  <a:pt x="710" y="88"/>
                  <a:pt x="745" y="60"/>
                  <a:pt x="798" y="60"/>
                </a:cubicBezTo>
                <a:cubicBezTo>
                  <a:pt x="825" y="60"/>
                  <a:pt x="844" y="67"/>
                  <a:pt x="854" y="73"/>
                </a:cubicBezTo>
                <a:cubicBezTo>
                  <a:pt x="845" y="119"/>
                  <a:pt x="845" y="119"/>
                  <a:pt x="845" y="119"/>
                </a:cubicBezTo>
                <a:cubicBezTo>
                  <a:pt x="837" y="113"/>
                  <a:pt x="817" y="104"/>
                  <a:pt x="795" y="104"/>
                </a:cubicBezTo>
                <a:cubicBezTo>
                  <a:pt x="779" y="104"/>
                  <a:pt x="769" y="111"/>
                  <a:pt x="769" y="121"/>
                </a:cubicBezTo>
                <a:cubicBezTo>
                  <a:pt x="769" y="129"/>
                  <a:pt x="777" y="136"/>
                  <a:pt x="793" y="144"/>
                </a:cubicBezTo>
                <a:cubicBezTo>
                  <a:pt x="814" y="155"/>
                  <a:pt x="838" y="170"/>
                  <a:pt x="838" y="199"/>
                </a:cubicBezTo>
                <a:close/>
                <a:moveTo>
                  <a:pt x="472" y="61"/>
                </a:moveTo>
                <a:cubicBezTo>
                  <a:pt x="398" y="61"/>
                  <a:pt x="342" y="115"/>
                  <a:pt x="342" y="187"/>
                </a:cubicBezTo>
                <a:cubicBezTo>
                  <a:pt x="342" y="237"/>
                  <a:pt x="375" y="269"/>
                  <a:pt x="426" y="269"/>
                </a:cubicBezTo>
                <a:cubicBezTo>
                  <a:pt x="448" y="269"/>
                  <a:pt x="469" y="265"/>
                  <a:pt x="483" y="258"/>
                </a:cubicBezTo>
                <a:cubicBezTo>
                  <a:pt x="493" y="209"/>
                  <a:pt x="493" y="209"/>
                  <a:pt x="493" y="209"/>
                </a:cubicBezTo>
                <a:cubicBezTo>
                  <a:pt x="474" y="218"/>
                  <a:pt x="460" y="221"/>
                  <a:pt x="443" y="221"/>
                </a:cubicBezTo>
                <a:cubicBezTo>
                  <a:pt x="424" y="221"/>
                  <a:pt x="404" y="211"/>
                  <a:pt x="404" y="181"/>
                </a:cubicBezTo>
                <a:cubicBezTo>
                  <a:pt x="404" y="145"/>
                  <a:pt x="429" y="108"/>
                  <a:pt x="472" y="108"/>
                </a:cubicBezTo>
                <a:cubicBezTo>
                  <a:pt x="484" y="108"/>
                  <a:pt x="495" y="111"/>
                  <a:pt x="504" y="116"/>
                </a:cubicBezTo>
                <a:cubicBezTo>
                  <a:pt x="513" y="68"/>
                  <a:pt x="513" y="68"/>
                  <a:pt x="513" y="68"/>
                </a:cubicBezTo>
                <a:cubicBezTo>
                  <a:pt x="503" y="63"/>
                  <a:pt x="487" y="61"/>
                  <a:pt x="472" y="61"/>
                </a:cubicBezTo>
                <a:close/>
                <a:moveTo>
                  <a:pt x="1515" y="223"/>
                </a:moveTo>
                <a:cubicBezTo>
                  <a:pt x="1540" y="223"/>
                  <a:pt x="1561" y="217"/>
                  <a:pt x="1585" y="203"/>
                </a:cubicBezTo>
                <a:cubicBezTo>
                  <a:pt x="1575" y="253"/>
                  <a:pt x="1575" y="253"/>
                  <a:pt x="1575" y="253"/>
                </a:cubicBezTo>
                <a:cubicBezTo>
                  <a:pt x="1547" y="267"/>
                  <a:pt x="1514" y="269"/>
                  <a:pt x="1501" y="269"/>
                </a:cubicBezTo>
                <a:cubicBezTo>
                  <a:pt x="1445" y="269"/>
                  <a:pt x="1414" y="238"/>
                  <a:pt x="1414" y="185"/>
                </a:cubicBezTo>
                <a:cubicBezTo>
                  <a:pt x="1414" y="154"/>
                  <a:pt x="1425" y="123"/>
                  <a:pt x="1445" y="100"/>
                </a:cubicBezTo>
                <a:cubicBezTo>
                  <a:pt x="1467" y="74"/>
                  <a:pt x="1497" y="60"/>
                  <a:pt x="1530" y="60"/>
                </a:cubicBezTo>
                <a:cubicBezTo>
                  <a:pt x="1572" y="60"/>
                  <a:pt x="1600" y="85"/>
                  <a:pt x="1600" y="121"/>
                </a:cubicBezTo>
                <a:cubicBezTo>
                  <a:pt x="1600" y="137"/>
                  <a:pt x="1595" y="151"/>
                  <a:pt x="1584" y="161"/>
                </a:cubicBezTo>
                <a:cubicBezTo>
                  <a:pt x="1564" y="181"/>
                  <a:pt x="1515" y="192"/>
                  <a:pt x="1470" y="183"/>
                </a:cubicBezTo>
                <a:cubicBezTo>
                  <a:pt x="1468" y="208"/>
                  <a:pt x="1487" y="223"/>
                  <a:pt x="1515" y="223"/>
                </a:cubicBezTo>
                <a:close/>
                <a:moveTo>
                  <a:pt x="1477" y="144"/>
                </a:moveTo>
                <a:cubicBezTo>
                  <a:pt x="1511" y="145"/>
                  <a:pt x="1531" y="141"/>
                  <a:pt x="1539" y="133"/>
                </a:cubicBezTo>
                <a:cubicBezTo>
                  <a:pt x="1549" y="124"/>
                  <a:pt x="1546" y="104"/>
                  <a:pt x="1523" y="104"/>
                </a:cubicBezTo>
                <a:cubicBezTo>
                  <a:pt x="1497" y="104"/>
                  <a:pt x="1481" y="125"/>
                  <a:pt x="1477" y="144"/>
                </a:cubicBezTo>
                <a:close/>
                <a:moveTo>
                  <a:pt x="1384" y="61"/>
                </a:moveTo>
                <a:cubicBezTo>
                  <a:pt x="1309" y="61"/>
                  <a:pt x="1253" y="115"/>
                  <a:pt x="1253" y="187"/>
                </a:cubicBezTo>
                <a:cubicBezTo>
                  <a:pt x="1253" y="237"/>
                  <a:pt x="1287" y="269"/>
                  <a:pt x="1338" y="269"/>
                </a:cubicBezTo>
                <a:cubicBezTo>
                  <a:pt x="1360" y="269"/>
                  <a:pt x="1381" y="265"/>
                  <a:pt x="1395" y="258"/>
                </a:cubicBezTo>
                <a:cubicBezTo>
                  <a:pt x="1404" y="209"/>
                  <a:pt x="1404" y="209"/>
                  <a:pt x="1404" y="209"/>
                </a:cubicBezTo>
                <a:cubicBezTo>
                  <a:pt x="1386" y="218"/>
                  <a:pt x="1371" y="221"/>
                  <a:pt x="1354" y="221"/>
                </a:cubicBezTo>
                <a:cubicBezTo>
                  <a:pt x="1336" y="221"/>
                  <a:pt x="1316" y="211"/>
                  <a:pt x="1316" y="181"/>
                </a:cubicBezTo>
                <a:cubicBezTo>
                  <a:pt x="1316" y="145"/>
                  <a:pt x="1341" y="108"/>
                  <a:pt x="1383" y="108"/>
                </a:cubicBezTo>
                <a:cubicBezTo>
                  <a:pt x="1396" y="108"/>
                  <a:pt x="1407" y="111"/>
                  <a:pt x="1416" y="116"/>
                </a:cubicBezTo>
                <a:cubicBezTo>
                  <a:pt x="1425" y="68"/>
                  <a:pt x="1425" y="68"/>
                  <a:pt x="1425" y="68"/>
                </a:cubicBezTo>
                <a:cubicBezTo>
                  <a:pt x="1414" y="63"/>
                  <a:pt x="1399" y="61"/>
                  <a:pt x="1384" y="61"/>
                </a:cubicBezTo>
                <a:close/>
                <a:moveTo>
                  <a:pt x="1244" y="153"/>
                </a:moveTo>
                <a:cubicBezTo>
                  <a:pt x="1222" y="265"/>
                  <a:pt x="1222" y="265"/>
                  <a:pt x="1222" y="265"/>
                </a:cubicBezTo>
                <a:cubicBezTo>
                  <a:pt x="1166" y="265"/>
                  <a:pt x="1166" y="265"/>
                  <a:pt x="1166" y="265"/>
                </a:cubicBezTo>
                <a:cubicBezTo>
                  <a:pt x="1173" y="226"/>
                  <a:pt x="1173" y="226"/>
                  <a:pt x="1173" y="226"/>
                </a:cubicBezTo>
                <a:cubicBezTo>
                  <a:pt x="1165" y="250"/>
                  <a:pt x="1146" y="269"/>
                  <a:pt x="1113" y="269"/>
                </a:cubicBezTo>
                <a:cubicBezTo>
                  <a:pt x="1074" y="269"/>
                  <a:pt x="1056" y="234"/>
                  <a:pt x="1056" y="199"/>
                </a:cubicBezTo>
                <a:cubicBezTo>
                  <a:pt x="1056" y="160"/>
                  <a:pt x="1072" y="120"/>
                  <a:pt x="1098" y="94"/>
                </a:cubicBezTo>
                <a:cubicBezTo>
                  <a:pt x="1120" y="72"/>
                  <a:pt x="1148" y="60"/>
                  <a:pt x="1180" y="60"/>
                </a:cubicBezTo>
                <a:cubicBezTo>
                  <a:pt x="1204" y="61"/>
                  <a:pt x="1222" y="67"/>
                  <a:pt x="1233" y="81"/>
                </a:cubicBezTo>
                <a:cubicBezTo>
                  <a:pt x="1249" y="101"/>
                  <a:pt x="1248" y="131"/>
                  <a:pt x="1244" y="153"/>
                </a:cubicBezTo>
                <a:close/>
                <a:moveTo>
                  <a:pt x="1189" y="127"/>
                </a:moveTo>
                <a:cubicBezTo>
                  <a:pt x="1188" y="113"/>
                  <a:pt x="1181" y="105"/>
                  <a:pt x="1168" y="105"/>
                </a:cubicBezTo>
                <a:cubicBezTo>
                  <a:pt x="1140" y="105"/>
                  <a:pt x="1116" y="154"/>
                  <a:pt x="1116" y="187"/>
                </a:cubicBezTo>
                <a:cubicBezTo>
                  <a:pt x="1116" y="208"/>
                  <a:pt x="1124" y="221"/>
                  <a:pt x="1137" y="221"/>
                </a:cubicBezTo>
                <a:cubicBezTo>
                  <a:pt x="1159" y="221"/>
                  <a:pt x="1177" y="198"/>
                  <a:pt x="1184" y="165"/>
                </a:cubicBezTo>
                <a:cubicBezTo>
                  <a:pt x="1186" y="154"/>
                  <a:pt x="1190" y="136"/>
                  <a:pt x="1189" y="127"/>
                </a:cubicBezTo>
                <a:close/>
                <a:moveTo>
                  <a:pt x="332" y="153"/>
                </a:moveTo>
                <a:cubicBezTo>
                  <a:pt x="311" y="265"/>
                  <a:pt x="311" y="265"/>
                  <a:pt x="311" y="265"/>
                </a:cubicBezTo>
                <a:cubicBezTo>
                  <a:pt x="254" y="265"/>
                  <a:pt x="254" y="265"/>
                  <a:pt x="254" y="265"/>
                </a:cubicBezTo>
                <a:cubicBezTo>
                  <a:pt x="261" y="226"/>
                  <a:pt x="261" y="226"/>
                  <a:pt x="261" y="226"/>
                </a:cubicBezTo>
                <a:cubicBezTo>
                  <a:pt x="254" y="250"/>
                  <a:pt x="234" y="269"/>
                  <a:pt x="202" y="269"/>
                </a:cubicBezTo>
                <a:cubicBezTo>
                  <a:pt x="162" y="269"/>
                  <a:pt x="144" y="234"/>
                  <a:pt x="144" y="199"/>
                </a:cubicBezTo>
                <a:cubicBezTo>
                  <a:pt x="144" y="160"/>
                  <a:pt x="160" y="120"/>
                  <a:pt x="186" y="94"/>
                </a:cubicBezTo>
                <a:cubicBezTo>
                  <a:pt x="208" y="72"/>
                  <a:pt x="236" y="60"/>
                  <a:pt x="268" y="60"/>
                </a:cubicBezTo>
                <a:cubicBezTo>
                  <a:pt x="292" y="61"/>
                  <a:pt x="310" y="67"/>
                  <a:pt x="321" y="81"/>
                </a:cubicBezTo>
                <a:cubicBezTo>
                  <a:pt x="338" y="101"/>
                  <a:pt x="336" y="131"/>
                  <a:pt x="332" y="153"/>
                </a:cubicBezTo>
                <a:close/>
                <a:moveTo>
                  <a:pt x="278" y="127"/>
                </a:moveTo>
                <a:cubicBezTo>
                  <a:pt x="277" y="113"/>
                  <a:pt x="270" y="105"/>
                  <a:pt x="256" y="105"/>
                </a:cubicBezTo>
                <a:cubicBezTo>
                  <a:pt x="229" y="105"/>
                  <a:pt x="204" y="154"/>
                  <a:pt x="204" y="187"/>
                </a:cubicBezTo>
                <a:cubicBezTo>
                  <a:pt x="204" y="208"/>
                  <a:pt x="212" y="221"/>
                  <a:pt x="226" y="221"/>
                </a:cubicBezTo>
                <a:cubicBezTo>
                  <a:pt x="247" y="221"/>
                  <a:pt x="266" y="198"/>
                  <a:pt x="272" y="165"/>
                </a:cubicBezTo>
                <a:cubicBezTo>
                  <a:pt x="274" y="154"/>
                  <a:pt x="278" y="136"/>
                  <a:pt x="278" y="127"/>
                </a:cubicBezTo>
                <a:close/>
                <a:moveTo>
                  <a:pt x="1052" y="137"/>
                </a:moveTo>
                <a:cubicBezTo>
                  <a:pt x="1052" y="185"/>
                  <a:pt x="1029" y="235"/>
                  <a:pt x="987" y="258"/>
                </a:cubicBezTo>
                <a:cubicBezTo>
                  <a:pt x="971" y="266"/>
                  <a:pt x="956" y="269"/>
                  <a:pt x="943" y="269"/>
                </a:cubicBezTo>
                <a:cubicBezTo>
                  <a:pt x="922" y="269"/>
                  <a:pt x="911" y="261"/>
                  <a:pt x="904" y="249"/>
                </a:cubicBezTo>
                <a:cubicBezTo>
                  <a:pt x="889" y="329"/>
                  <a:pt x="889" y="329"/>
                  <a:pt x="889" y="329"/>
                </a:cubicBezTo>
                <a:cubicBezTo>
                  <a:pt x="829" y="329"/>
                  <a:pt x="829" y="329"/>
                  <a:pt x="829" y="329"/>
                </a:cubicBezTo>
                <a:cubicBezTo>
                  <a:pt x="880" y="64"/>
                  <a:pt x="880" y="64"/>
                  <a:pt x="880" y="64"/>
                </a:cubicBezTo>
                <a:cubicBezTo>
                  <a:pt x="932" y="64"/>
                  <a:pt x="932" y="64"/>
                  <a:pt x="932" y="64"/>
                </a:cubicBezTo>
                <a:cubicBezTo>
                  <a:pt x="926" y="96"/>
                  <a:pt x="926" y="96"/>
                  <a:pt x="926" y="96"/>
                </a:cubicBezTo>
                <a:cubicBezTo>
                  <a:pt x="941" y="75"/>
                  <a:pt x="963" y="60"/>
                  <a:pt x="987" y="60"/>
                </a:cubicBezTo>
                <a:cubicBezTo>
                  <a:pt x="1027" y="60"/>
                  <a:pt x="1052" y="90"/>
                  <a:pt x="1052" y="137"/>
                </a:cubicBezTo>
                <a:close/>
                <a:moveTo>
                  <a:pt x="990" y="141"/>
                </a:moveTo>
                <a:cubicBezTo>
                  <a:pt x="990" y="132"/>
                  <a:pt x="988" y="109"/>
                  <a:pt x="966" y="109"/>
                </a:cubicBezTo>
                <a:cubicBezTo>
                  <a:pt x="944" y="109"/>
                  <a:pt x="926" y="134"/>
                  <a:pt x="918" y="172"/>
                </a:cubicBezTo>
                <a:cubicBezTo>
                  <a:pt x="916" y="185"/>
                  <a:pt x="909" y="224"/>
                  <a:pt x="936" y="224"/>
                </a:cubicBezTo>
                <a:cubicBezTo>
                  <a:pt x="967" y="224"/>
                  <a:pt x="990" y="180"/>
                  <a:pt x="990" y="141"/>
                </a:cubicBezTo>
                <a:close/>
                <a:moveTo>
                  <a:pt x="83" y="109"/>
                </a:moveTo>
                <a:cubicBezTo>
                  <a:pt x="91" y="64"/>
                  <a:pt x="91" y="64"/>
                  <a:pt x="91" y="64"/>
                </a:cubicBezTo>
                <a:cubicBezTo>
                  <a:pt x="39" y="64"/>
                  <a:pt x="39" y="64"/>
                  <a:pt x="39" y="64"/>
                </a:cubicBezTo>
                <a:cubicBezTo>
                  <a:pt x="0" y="268"/>
                  <a:pt x="0" y="268"/>
                  <a:pt x="0" y="268"/>
                </a:cubicBezTo>
                <a:cubicBezTo>
                  <a:pt x="59" y="268"/>
                  <a:pt x="59" y="268"/>
                  <a:pt x="59" y="268"/>
                </a:cubicBezTo>
                <a:cubicBezTo>
                  <a:pt x="75" y="184"/>
                  <a:pt x="75" y="184"/>
                  <a:pt x="75" y="184"/>
                </a:cubicBezTo>
                <a:cubicBezTo>
                  <a:pt x="85" y="135"/>
                  <a:pt x="113" y="115"/>
                  <a:pt x="154" y="121"/>
                </a:cubicBezTo>
                <a:cubicBezTo>
                  <a:pt x="165" y="60"/>
                  <a:pt x="165" y="60"/>
                  <a:pt x="165" y="60"/>
                </a:cubicBezTo>
                <a:cubicBezTo>
                  <a:pt x="129" y="56"/>
                  <a:pt x="96" y="77"/>
                  <a:pt x="83" y="109"/>
                </a:cubicBezTo>
                <a:close/>
                <a:moveTo>
                  <a:pt x="559" y="265"/>
                </a:moveTo>
                <a:cubicBezTo>
                  <a:pt x="579" y="157"/>
                  <a:pt x="579" y="157"/>
                  <a:pt x="579" y="157"/>
                </a:cubicBezTo>
                <a:cubicBezTo>
                  <a:pt x="621" y="265"/>
                  <a:pt x="621" y="265"/>
                  <a:pt x="621" y="265"/>
                </a:cubicBezTo>
                <a:cubicBezTo>
                  <a:pt x="685" y="265"/>
                  <a:pt x="685" y="265"/>
                  <a:pt x="685" y="265"/>
                </a:cubicBezTo>
                <a:cubicBezTo>
                  <a:pt x="641" y="157"/>
                  <a:pt x="641" y="157"/>
                  <a:pt x="641" y="157"/>
                </a:cubicBezTo>
                <a:cubicBezTo>
                  <a:pt x="721" y="64"/>
                  <a:pt x="721" y="64"/>
                  <a:pt x="721" y="64"/>
                </a:cubicBezTo>
                <a:cubicBezTo>
                  <a:pt x="656" y="64"/>
                  <a:pt x="656" y="64"/>
                  <a:pt x="656" y="64"/>
                </a:cubicBezTo>
                <a:cubicBezTo>
                  <a:pt x="579" y="156"/>
                  <a:pt x="579" y="156"/>
                  <a:pt x="579" y="156"/>
                </a:cubicBezTo>
                <a:cubicBezTo>
                  <a:pt x="609" y="0"/>
                  <a:pt x="609" y="0"/>
                  <a:pt x="609" y="0"/>
                </a:cubicBezTo>
                <a:cubicBezTo>
                  <a:pt x="550" y="0"/>
                  <a:pt x="550" y="0"/>
                  <a:pt x="550" y="0"/>
                </a:cubicBezTo>
                <a:cubicBezTo>
                  <a:pt x="500" y="265"/>
                  <a:pt x="500" y="265"/>
                  <a:pt x="500" y="265"/>
                </a:cubicBezTo>
                <a:lnTo>
                  <a:pt x="559"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98324809"/>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Lst>
  <p:hf hdr="0" ftr="0" dt="0"/>
  <p:txStyles>
    <p:titleStyle>
      <a:lvl1pPr algn="l" defTabSz="914400" rtl="0" eaLnBrk="1" fontAlgn="base" latinLnBrk="0" hangingPunct="1">
        <a:lnSpc>
          <a:spcPct val="112000"/>
        </a:lnSpc>
        <a:spcBef>
          <a:spcPct val="0"/>
        </a:spcBef>
        <a:buNone/>
        <a:defRPr lang="en-US" sz="4500" kern="1200" dirty="0">
          <a:ln w="9525">
            <a:noFill/>
          </a:ln>
          <a:solidFill>
            <a:schemeClr val="bg1"/>
          </a:solidFill>
          <a:latin typeface="+mj-lt"/>
          <a:ea typeface="+mj-ea"/>
          <a:cs typeface="+mj-cs"/>
        </a:defRPr>
      </a:lvl1pPr>
    </p:titleStyle>
    <p:body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sz="1500" kern="1200">
          <a:solidFill>
            <a:schemeClr val="bg1"/>
          </a:solidFill>
          <a:latin typeface="+mn-lt"/>
          <a:ea typeface="+mn-ea"/>
          <a:cs typeface="+mn-cs"/>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sz="1500" kern="1200">
          <a:solidFill>
            <a:schemeClr val="bg1"/>
          </a:solidFill>
          <a:latin typeface="+mn-lt"/>
          <a:ea typeface="+mn-ea"/>
          <a:cs typeface="+mn-cs"/>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sz="1500" kern="1200">
          <a:solidFill>
            <a:schemeClr val="bg1"/>
          </a:solidFill>
          <a:latin typeface="+mn-lt"/>
          <a:ea typeface="+mn-ea"/>
          <a:cs typeface="+mn-cs"/>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sz="1500" kern="1200">
          <a:solidFill>
            <a:schemeClr val="bg1"/>
          </a:solidFill>
          <a:latin typeface="+mn-lt"/>
          <a:ea typeface="+mn-ea"/>
          <a:cs typeface="+mn-cs"/>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sz="15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28">
          <p15:clr>
            <a:srgbClr val="000000"/>
          </p15:clr>
        </p15:guide>
        <p15:guide id="4" pos="7449">
          <p15:clr>
            <a:srgbClr val="000000"/>
          </p15:clr>
        </p15:guide>
        <p15:guide id="5" orient="horz" pos="228">
          <p15:clr>
            <a:srgbClr val="000000"/>
          </p15:clr>
        </p15:guide>
        <p15:guide id="11" orient="horz" pos="3120">
          <p15:clr>
            <a:srgbClr val="000000"/>
          </p15:clr>
        </p15:guide>
        <p15:guide id="14" orient="horz" pos="4092">
          <p15:clr>
            <a:srgbClr val="000000"/>
          </p15:clr>
        </p15:guide>
        <p15:guide id="34" pos="2040">
          <p15:clr>
            <a:srgbClr val="000000"/>
          </p15:clr>
        </p15:guide>
        <p15:guide id="36" pos="3840">
          <p15:clr>
            <a:srgbClr val="000000"/>
          </p15:clr>
        </p15:guide>
        <p15:guide id="38" pos="5652">
          <p15:clr>
            <a:srgbClr val="000000"/>
          </p15:clr>
        </p15:guide>
        <p15:guide id="40" orient="horz" pos="2163">
          <p15:clr>
            <a:srgbClr val="000000"/>
          </p15:clr>
        </p15:guide>
        <p15:guide id="41" orient="horz" pos="1201">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github.com/WidgetsBurritos/drupal-test-writing" TargetMode="Externa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2" Type="http://schemas.openxmlformats.org/officeDocument/2006/relationships/hyperlink" Target="https://glossary.istqb.org/" TargetMode="Externa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hyperlink" Target="https://www.drupal.org/docs/8/testing/types-of-tests-in-drupal-8" TargetMode="Externa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hyperlink" Target="https://www.drupal.org/project/ideas/issues/2232271" TargetMode="External"/><Relationship Id="rId2" Type="http://schemas.openxmlformats.org/officeDocument/2006/relationships/hyperlink" Target="http://behat.org/en/latest/user_guide/gherkin.html" TargetMode="Externa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hyperlink" Target="https://www.drupal.org/docs/8/phpunit/running-tests-through-command-line-with-run-testssh" TargetMode="Externa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hyperlink" Target="https://www.drupal.org/docs/8/testing/types-of-tests-in-drupal-8" TargetMode="External"/><Relationship Id="rId2" Type="http://schemas.openxmlformats.org/officeDocument/2006/relationships/hyperlink" Target="https://glossary.istqb.org/" TargetMode="Externa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hyperlink" Target="https://www.drupal.org/docs/8/phpunit/phpunit-file-structure-namespace-and-required-metadata" TargetMode="Externa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hyperlink" Target="https://phpunit.de/manual/6.5/en/appendixes.assertions.html" TargetMode="Externa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hyperlink" Target="https://phpunit.de/manual/6.5/en/fixtures.html" TargetMode="Externa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hyperlink" Target="https://martinfowler.com/articles/mocksArentStubs.html" TargetMode="Externa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phpunit.de/manual/6.5/en/test-doubles.html" TargetMode="Externa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phpunit.de/manual/6.5/en/test-doubles.html" TargetMode="Externa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2" Type="http://schemas.openxmlformats.org/officeDocument/2006/relationships/hyperlink" Target="https://www.drupal.org/docs/8/testing/types-of-tests-in-drupal-8" TargetMode="Externa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hyperlink" Target="https://www.drupal.org/docs/8/phpunit/phpunit-file-structure-namespace-and-required-metadata" TargetMode="Externa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hyperlink" Target="https://api.drupal.org/api/drupal/core%21tests%21Drupal%21KernelTests%21KernelTestBase.php/class/KernelTestBase/8.7.x" TargetMode="Externa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hyperlink" Target="https://www.drupal.org/docs/8/testing/types-of-tests-in-drupal-8" TargetMode="Externa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hyperlink" Target="https://www.drupal.org/docs/8/phpunit/phpunit-file-structure-namespace-and-required-metadata" TargetMode="Externa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hyperlink" Target="https://api.drupal.org/api/drupal/core%21tests%21Drupal%21Tests%21BrowserTestBase.php/class/BrowserTestBase/8.7.x" TargetMode="Externa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hyperlink" Target="https://api.drupal.org/api/drupal/core%21tests%21Drupal%21Tests%21WebAssert.php/class/WebAssert/8.7.x" TargetMode="Externa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hyperlink" Target="https://nightwatchjs.org/gettingstarted/installation/" TargetMode="External"/><Relationship Id="rId2" Type="http://schemas.openxmlformats.org/officeDocument/2006/relationships/hyperlink" Target="https://git.drupalcode.org/project/performance_budget/-/tree/2.x/tests/src/Nightwatch/Tests" TargetMode="External"/><Relationship Id="rId1" Type="http://schemas.openxmlformats.org/officeDocument/2006/relationships/slideLayout" Target="../slideLayouts/slideLayout28.xml"/><Relationship Id="rId4" Type="http://schemas.openxmlformats.org/officeDocument/2006/relationships/hyperlink" Target="https://www.drupal.org/docs/8/testing/javascript-testing-using-nightwatch"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nightwatchjs.org/guide#using-before-each-and-after-each-hooks" TargetMode="Externa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hyperlink" Target="https://nightwatchjs.org/api/" TargetMode="Externa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hyperlink" Target="https://www.drupal.org/node/2986276" TargetMode="External"/><Relationship Id="rId2" Type="http://schemas.openxmlformats.org/officeDocument/2006/relationships/hyperlink" Target="https://www.drupal.org/docs/8/testing/javascript-testing-using-nightwatch" TargetMode="Externa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WidgetsBurritos/drupal-test-writing/wiki" TargetMode="External"/><Relationship Id="rId2" Type="http://schemas.openxmlformats.org/officeDocument/2006/relationships/hyperlink" Target="https://github.com/WidgetsBurritos/drupal-test-writing" TargetMode="Externa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3" Type="http://schemas.openxmlformats.org/officeDocument/2006/relationships/hyperlink" Target="https://www.guru99.com/operational-testing.html" TargetMode="External"/><Relationship Id="rId2" Type="http://schemas.openxmlformats.org/officeDocument/2006/relationships/hyperlink" Target="https://glossary.istqb.org/" TargetMode="Externa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3" Type="http://schemas.openxmlformats.org/officeDocument/2006/relationships/hyperlink" Target="https://www.drupal.org/project/ideas/issues/2232271" TargetMode="External"/><Relationship Id="rId2" Type="http://schemas.openxmlformats.org/officeDocument/2006/relationships/hyperlink" Target="http://behat.org/en/latest/user_guide/gherkin.html" TargetMode="Externa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hyperlink" Target="https://cucumber.io/docs/gherkin/reference" TargetMode="Externa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8.xml"/><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behat-drupal-extension.readthedocs.io/en/3.1/drivers.html" TargetMode="Externa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8" Type="http://schemas.openxmlformats.org/officeDocument/2006/relationships/hyperlink" Target="https://www.drupal.org/project/ideas/issues/2232271" TargetMode="External"/><Relationship Id="rId3" Type="http://schemas.openxmlformats.org/officeDocument/2006/relationships/hyperlink" Target="http://swreflections.blogspot.com/2013/06/automated-tests-as-documentation.html" TargetMode="External"/><Relationship Id="rId7" Type="http://schemas.openxmlformats.org/officeDocument/2006/relationships/hyperlink" Target="http://behat.org/en/latest/user_guide/gherkin.html" TargetMode="External"/><Relationship Id="rId2" Type="http://schemas.openxmlformats.org/officeDocument/2006/relationships/hyperlink" Target="https://sites.google.com/site/swtestingconcepts/home/what-is-software-testing" TargetMode="External"/><Relationship Id="rId1" Type="http://schemas.openxmlformats.org/officeDocument/2006/relationships/slideLayout" Target="../slideLayouts/slideLayout28.xml"/><Relationship Id="rId6" Type="http://schemas.openxmlformats.org/officeDocument/2006/relationships/hyperlink" Target="https://www.drupal.org/docs/8/testing/javascript-testing-using-nightwatch" TargetMode="External"/><Relationship Id="rId5" Type="http://schemas.openxmlformats.org/officeDocument/2006/relationships/hyperlink" Target="https://www.drupal.org/docs/8/testing/types-of-tests-in-drupal-8" TargetMode="External"/><Relationship Id="rId4" Type="http://schemas.openxmlformats.org/officeDocument/2006/relationships/hyperlink" Target="https://glossary.istqb.org/" TargetMode="External"/><Relationship Id="rId9" Type="http://schemas.openxmlformats.org/officeDocument/2006/relationships/hyperlink" Target="https://www.drupal.org/docs/8/phpunit/running-tests-through-command-line-with-run-testssh"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nightwatchjs.org/gettingstarted/installation/" TargetMode="External"/><Relationship Id="rId3" Type="http://schemas.openxmlformats.org/officeDocument/2006/relationships/hyperlink" Target="https://phpunit.de/manual/6.5/en/test-doubles.html" TargetMode="External"/><Relationship Id="rId7" Type="http://schemas.openxmlformats.org/officeDocument/2006/relationships/hyperlink" Target="https://api.drupal.org/api/drupal/core%21tests%21Drupal%21Tests%21WebAssert.php/class/WebAssert/8.7.x" TargetMode="External"/><Relationship Id="rId2" Type="http://schemas.openxmlformats.org/officeDocument/2006/relationships/hyperlink" Target="https://phpunit.de/manual/6.5/en/fixtures.html" TargetMode="External"/><Relationship Id="rId1" Type="http://schemas.openxmlformats.org/officeDocument/2006/relationships/slideLayout" Target="../slideLayouts/slideLayout28.xml"/><Relationship Id="rId6" Type="http://schemas.openxmlformats.org/officeDocument/2006/relationships/hyperlink" Target="https://api.drupal.org/api/drupal/core%21tests%21Drupal%21Tests%21BrowserTestBase.php/class/BrowserTestBase/8.7.x" TargetMode="External"/><Relationship Id="rId5" Type="http://schemas.openxmlformats.org/officeDocument/2006/relationships/hyperlink" Target="https://martinfowler.com/articles/mocksArentStubs.html" TargetMode="External"/><Relationship Id="rId4" Type="http://schemas.openxmlformats.org/officeDocument/2006/relationships/hyperlink" Target="https://phpunit.de/manual/6.5/en/appendixes.assertions.html" TargetMode="External"/><Relationship Id="rId9" Type="http://schemas.openxmlformats.org/officeDocument/2006/relationships/hyperlink" Target="https://www.drupal.org/docs/8/testing/javascript-testing-using-nightwatch"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www.drupal.org/node/2986276" TargetMode="External"/><Relationship Id="rId2" Type="http://schemas.openxmlformats.org/officeDocument/2006/relationships/hyperlink" Target="https://nightwatchjs.org/guide#using-before-each-and-after-each-hooks" TargetMode="External"/><Relationship Id="rId1" Type="http://schemas.openxmlformats.org/officeDocument/2006/relationships/slideLayout" Target="../slideLayouts/slideLayout28.xml"/><Relationship Id="rId6" Type="http://schemas.openxmlformats.org/officeDocument/2006/relationships/hyperlink" Target="https://behat-drupal-extension.readthedocs.io/en/3.1/drivers.html" TargetMode="External"/><Relationship Id="rId5" Type="http://schemas.openxmlformats.org/officeDocument/2006/relationships/hyperlink" Target="https://cucumber.io/docs/gherkin/reference" TargetMode="External"/><Relationship Id="rId4" Type="http://schemas.openxmlformats.org/officeDocument/2006/relationships/hyperlink" Target="https://www.guru99.com/operational-testing.html" TargetMode="External"/></Relationships>
</file>

<file path=ppt/slides/_rels/slide55.xml.rels><?xml version="1.0" encoding="UTF-8" standalone="yes"?>
<Relationships xmlns="http://schemas.openxmlformats.org/package/2006/relationships"><Relationship Id="rId2" Type="http://schemas.openxmlformats.org/officeDocument/2006/relationships/hyperlink" Target="https://github.com/WidgetsBurritos/drupal-test-writing" TargetMode="Externa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hyperlink" Target="https://sites.google.com/site/swtestingconcepts/home/what-is-software-testing" TargetMode="Externa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hyperlink" Target="http://swreflections.blogspot.com/2013/06/automated-tests-as-documentation.html" TargetMode="Externa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40EE8FD-3BC9-45B3-8AFA-FAC5C6D04580}"/>
              </a:ext>
            </a:extLst>
          </p:cNvPr>
          <p:cNvSpPr>
            <a:spLocks noGrp="1"/>
          </p:cNvSpPr>
          <p:nvPr>
            <p:ph type="ctrTitle"/>
          </p:nvPr>
        </p:nvSpPr>
        <p:spPr>
          <a:xfrm>
            <a:off x="324611" y="278892"/>
            <a:ext cx="7453044" cy="2157984"/>
          </a:xfrm>
        </p:spPr>
        <p:txBody>
          <a:bodyPr/>
          <a:lstStyle/>
          <a:p>
            <a:r>
              <a:rPr lang="en-US" dirty="0"/>
              <a:t>Drupal Testing Crash Course</a:t>
            </a:r>
          </a:p>
        </p:txBody>
      </p:sp>
      <p:sp>
        <p:nvSpPr>
          <p:cNvPr id="11" name="Subtitle 10">
            <a:extLst>
              <a:ext uri="{FF2B5EF4-FFF2-40B4-BE49-F238E27FC236}">
                <a16:creationId xmlns:a16="http://schemas.microsoft.com/office/drawing/2014/main" id="{E840F22C-D11A-4AAB-A0C2-4908BF900273}"/>
              </a:ext>
            </a:extLst>
          </p:cNvPr>
          <p:cNvSpPr>
            <a:spLocks noGrp="1"/>
          </p:cNvSpPr>
          <p:nvPr>
            <p:ph type="subTitle" idx="1"/>
          </p:nvPr>
        </p:nvSpPr>
        <p:spPr>
          <a:xfrm>
            <a:off x="338328" y="2514601"/>
            <a:ext cx="6861258" cy="1153319"/>
          </a:xfrm>
        </p:spPr>
        <p:txBody>
          <a:bodyPr/>
          <a:lstStyle/>
          <a:p>
            <a:r>
              <a:rPr lang="en-US" dirty="0" err="1"/>
              <a:t>DrupalCamp</a:t>
            </a:r>
            <a:r>
              <a:rPr lang="en-US" dirty="0"/>
              <a:t> Colorado 2020</a:t>
            </a:r>
          </a:p>
          <a:p>
            <a:r>
              <a:rPr lang="en-US" sz="1800" dirty="0">
                <a:hlinkClick r:id="rId2"/>
              </a:rPr>
              <a:t>https://github.com/WidgetsBurritos/drupal-test-writing</a:t>
            </a:r>
            <a:r>
              <a:rPr lang="en-US" sz="1800" dirty="0"/>
              <a:t> </a:t>
            </a:r>
          </a:p>
        </p:txBody>
      </p:sp>
      <p:sp>
        <p:nvSpPr>
          <p:cNvPr id="12" name="Text Placeholder 11">
            <a:extLst>
              <a:ext uri="{FF2B5EF4-FFF2-40B4-BE49-F238E27FC236}">
                <a16:creationId xmlns:a16="http://schemas.microsoft.com/office/drawing/2014/main" id="{75FFCA8D-33D2-4C51-B720-E8DB801A58B9}"/>
              </a:ext>
            </a:extLst>
          </p:cNvPr>
          <p:cNvSpPr>
            <a:spLocks noGrp="1"/>
          </p:cNvSpPr>
          <p:nvPr>
            <p:ph type="body" sz="quarter" idx="10"/>
          </p:nvPr>
        </p:nvSpPr>
        <p:spPr>
          <a:xfrm>
            <a:off x="347472" y="4078015"/>
            <a:ext cx="5748528" cy="1613746"/>
          </a:xfrm>
        </p:spPr>
        <p:txBody>
          <a:bodyPr/>
          <a:lstStyle/>
          <a:p>
            <a:r>
              <a:rPr lang="en-US" dirty="0"/>
              <a:t>David Stinemetze</a:t>
            </a:r>
          </a:p>
          <a:p>
            <a:pPr marL="285750" indent="-285750">
              <a:buFont typeface="Arial" panose="020B0604020202020204" pitchFamily="34" charset="0"/>
              <a:buChar char="•"/>
            </a:pPr>
            <a:r>
              <a:rPr lang="en-US" dirty="0"/>
              <a:t>Software Developer V at Rackspace Technology</a:t>
            </a:r>
          </a:p>
          <a:p>
            <a:pPr marL="285750" indent="-285750">
              <a:buFont typeface="Arial" panose="020B0604020202020204" pitchFamily="34" charset="0"/>
              <a:buChar char="•"/>
            </a:pPr>
            <a:r>
              <a:rPr lang="en-US" dirty="0" err="1"/>
              <a:t>Github</a:t>
            </a:r>
            <a:r>
              <a:rPr lang="en-US" dirty="0"/>
              <a:t>/</a:t>
            </a:r>
            <a:r>
              <a:rPr lang="en-US" dirty="0" err="1"/>
              <a:t>Drupal.org</a:t>
            </a:r>
            <a:r>
              <a:rPr lang="en-US" dirty="0"/>
              <a:t>: </a:t>
            </a:r>
            <a:r>
              <a:rPr lang="en-US" dirty="0">
                <a:solidFill>
                  <a:srgbClr val="FF0000"/>
                </a:solidFill>
              </a:rPr>
              <a:t>@</a:t>
            </a:r>
            <a:r>
              <a:rPr lang="en-US" dirty="0" err="1">
                <a:solidFill>
                  <a:srgbClr val="FF0000"/>
                </a:solidFill>
              </a:rPr>
              <a:t>WidgetsBurritos</a:t>
            </a:r>
            <a:endParaRPr lang="en-US" dirty="0">
              <a:solidFill>
                <a:srgbClr val="FF0000"/>
              </a:solidFill>
            </a:endParaRPr>
          </a:p>
          <a:p>
            <a:pPr marL="285750" indent="-285750">
              <a:buFont typeface="Arial" panose="020B0604020202020204" pitchFamily="34" charset="0"/>
              <a:buChar char="•"/>
            </a:pPr>
            <a:r>
              <a:rPr lang="en-US" dirty="0"/>
              <a:t>Twitter: </a:t>
            </a:r>
            <a:r>
              <a:rPr lang="en-US" dirty="0">
                <a:solidFill>
                  <a:srgbClr val="FF0000"/>
                </a:solidFill>
              </a:rPr>
              <a:t>@</a:t>
            </a:r>
            <a:r>
              <a:rPr lang="en-US" dirty="0" err="1">
                <a:solidFill>
                  <a:srgbClr val="FF0000"/>
                </a:solidFill>
              </a:rPr>
              <a:t>davidstinemetze</a:t>
            </a:r>
            <a:endParaRPr lang="en-US" dirty="0">
              <a:solidFill>
                <a:srgbClr val="FF0000"/>
              </a:solidFill>
            </a:endParaRPr>
          </a:p>
        </p:txBody>
      </p:sp>
    </p:spTree>
    <p:extLst>
      <p:ext uri="{BB962C8B-B14F-4D97-AF65-F5344CB8AC3E}">
        <p14:creationId xmlns:p14="http://schemas.microsoft.com/office/powerpoint/2010/main" val="610890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10</a:t>
            </a:fld>
            <a:endParaRPr lang="en-US">
              <a:solidFill>
                <a:prstClr val="black"/>
              </a:solidFill>
              <a:latin typeface="Arial"/>
            </a:endParaRPr>
          </a:p>
        </p:txBody>
      </p:sp>
      <p:sp>
        <p:nvSpPr>
          <p:cNvPr id="6" name="Text Placeholder 5">
            <a:extLst>
              <a:ext uri="{FF2B5EF4-FFF2-40B4-BE49-F238E27FC236}">
                <a16:creationId xmlns:a16="http://schemas.microsoft.com/office/drawing/2014/main" id="{B938EA58-6E9D-4AE6-8978-7E176BA746E0}"/>
              </a:ext>
            </a:extLst>
          </p:cNvPr>
          <p:cNvSpPr>
            <a:spLocks noGrp="1"/>
          </p:cNvSpPr>
          <p:nvPr>
            <p:ph type="body" sz="quarter" idx="12"/>
          </p:nvPr>
        </p:nvSpPr>
        <p:spPr/>
        <p:txBody>
          <a:bodyPr/>
          <a:lstStyle/>
          <a:p>
            <a:r>
              <a:rPr lang="en-US" b="1" dirty="0"/>
              <a:t>Functional</a:t>
            </a:r>
            <a:r>
              <a:rPr lang="en-US" dirty="0"/>
              <a:t> – Testing the application against functional &amp; business requirements.</a:t>
            </a:r>
          </a:p>
          <a:p>
            <a:pPr lvl="1"/>
            <a:r>
              <a:rPr lang="en-US" b="1" dirty="0"/>
              <a:t>Unit Testing	(or Component Testing)			</a:t>
            </a:r>
            <a:r>
              <a:rPr lang="en-US" b="1" i="1" dirty="0"/>
              <a:t>             </a:t>
            </a:r>
            <a:r>
              <a:rPr lang="en-US" i="1" dirty="0">
                <a:solidFill>
                  <a:schemeClr val="accent2"/>
                </a:solidFill>
              </a:rPr>
              <a:t>Verification</a:t>
            </a:r>
            <a:br>
              <a:rPr lang="en-US" dirty="0"/>
            </a:br>
            <a:r>
              <a:rPr lang="en-US" dirty="0"/>
              <a:t>Individual units/components of software are tested.</a:t>
            </a:r>
          </a:p>
          <a:p>
            <a:pPr lvl="1"/>
            <a:r>
              <a:rPr lang="en-US" b="1" dirty="0"/>
              <a:t>Integration Testing</a:t>
            </a:r>
            <a:r>
              <a:rPr lang="en-US" dirty="0"/>
              <a:t> 					</a:t>
            </a:r>
            <a:r>
              <a:rPr lang="en-US" i="1" dirty="0"/>
              <a:t>             </a:t>
            </a:r>
            <a:r>
              <a:rPr lang="en-US" i="1" dirty="0">
                <a:solidFill>
                  <a:schemeClr val="accent2"/>
                </a:solidFill>
              </a:rPr>
              <a:t>Verification</a:t>
            </a:r>
            <a:br>
              <a:rPr lang="en-US" dirty="0"/>
            </a:br>
            <a:r>
              <a:rPr lang="en-US" dirty="0"/>
              <a:t>Interactions between integrated components are tested.</a:t>
            </a:r>
          </a:p>
          <a:p>
            <a:pPr lvl="1"/>
            <a:r>
              <a:rPr lang="en-US" b="1" dirty="0"/>
              <a:t>System Testing					             </a:t>
            </a:r>
            <a:r>
              <a:rPr lang="en-US" i="1" dirty="0">
                <a:solidFill>
                  <a:schemeClr val="accent2"/>
                </a:solidFill>
              </a:rPr>
              <a:t>Verification</a:t>
            </a:r>
            <a:br>
              <a:rPr lang="en-US" dirty="0"/>
            </a:br>
            <a:r>
              <a:rPr lang="en-US" dirty="0"/>
              <a:t>Entire integrated system is tested.</a:t>
            </a:r>
          </a:p>
          <a:p>
            <a:pPr lvl="1"/>
            <a:r>
              <a:rPr lang="en-US" b="1" dirty="0"/>
              <a:t>Acceptance Testing					               </a:t>
            </a:r>
            <a:r>
              <a:rPr lang="en-US" i="1" dirty="0">
                <a:solidFill>
                  <a:schemeClr val="accent2"/>
                </a:solidFill>
              </a:rPr>
              <a:t>Validation</a:t>
            </a:r>
            <a:br>
              <a:rPr lang="en-US" b="1" dirty="0"/>
            </a:br>
            <a:r>
              <a:rPr lang="en-US" dirty="0"/>
              <a:t>System is tested against user’s acceptance criteria.</a:t>
            </a:r>
            <a:br>
              <a:rPr lang="en-US" dirty="0"/>
            </a:br>
            <a:endParaRPr lang="en-US" dirty="0"/>
          </a:p>
          <a:p>
            <a:r>
              <a:rPr lang="en-US" b="1" dirty="0"/>
              <a:t>Non-Functional</a:t>
            </a:r>
            <a:r>
              <a:rPr lang="en-US" dirty="0"/>
              <a:t> – Testing the application against non-functional aspects of the system. Examples include performance, load and penetration testing. We won’t cover non-functional testing in this training.</a:t>
            </a:r>
            <a:br>
              <a:rPr lang="en-US" dirty="0"/>
            </a:br>
            <a:br>
              <a:rPr lang="en-US" dirty="0"/>
            </a:br>
            <a:endParaRPr lang="en-US" dirty="0"/>
          </a:p>
          <a:p>
            <a:pPr marL="0" indent="0">
              <a:buNone/>
            </a:pPr>
            <a:r>
              <a:rPr lang="en-US" sz="1400" dirty="0"/>
              <a:t>SOURCE: International Software Testing Qualification Board - Glossary</a:t>
            </a:r>
            <a:br>
              <a:rPr lang="en-US" sz="1400" dirty="0"/>
            </a:br>
            <a:r>
              <a:rPr lang="en-US" sz="1400" dirty="0">
                <a:hlinkClick r:id="rId2"/>
              </a:rPr>
              <a:t>https://glossary.istqb.org</a:t>
            </a:r>
            <a:endParaRPr lang="en-US" sz="1400" dirty="0"/>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Types of Testing</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Intro to Testing</a:t>
            </a:r>
          </a:p>
        </p:txBody>
      </p:sp>
    </p:spTree>
    <p:extLst>
      <p:ext uri="{BB962C8B-B14F-4D97-AF65-F5344CB8AC3E}">
        <p14:creationId xmlns:p14="http://schemas.microsoft.com/office/powerpoint/2010/main" val="390097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11</a:t>
            </a:fld>
            <a:endParaRPr lang="en-US">
              <a:solidFill>
                <a:prstClr val="black"/>
              </a:solidFill>
              <a:latin typeface="Arial"/>
            </a:endParaRPr>
          </a:p>
        </p:txBody>
      </p:sp>
      <p:sp>
        <p:nvSpPr>
          <p:cNvPr id="6" name="Text Placeholder 5">
            <a:extLst>
              <a:ext uri="{FF2B5EF4-FFF2-40B4-BE49-F238E27FC236}">
                <a16:creationId xmlns:a16="http://schemas.microsoft.com/office/drawing/2014/main" id="{B938EA58-6E9D-4AE6-8978-7E176BA746E0}"/>
              </a:ext>
            </a:extLst>
          </p:cNvPr>
          <p:cNvSpPr>
            <a:spLocks noGrp="1"/>
          </p:cNvSpPr>
          <p:nvPr>
            <p:ph type="body" sz="quarter" idx="12"/>
          </p:nvPr>
        </p:nvSpPr>
        <p:spPr/>
        <p:txBody>
          <a:bodyPr/>
          <a:lstStyle/>
          <a:p>
            <a:r>
              <a:rPr lang="en-US" dirty="0"/>
              <a:t>Drupal Core provides support for the following types of functional tests:</a:t>
            </a:r>
          </a:p>
          <a:p>
            <a:pPr lvl="1"/>
            <a:r>
              <a:rPr lang="en-US" b="1" dirty="0"/>
              <a:t>Unit Tests						</a:t>
            </a:r>
            <a:r>
              <a:rPr lang="en-US" i="1" dirty="0">
                <a:solidFill>
                  <a:schemeClr val="accent2"/>
                </a:solidFill>
              </a:rPr>
              <a:t>Unit Testing</a:t>
            </a:r>
            <a:br>
              <a:rPr lang="en-US" i="1" dirty="0">
                <a:solidFill>
                  <a:schemeClr val="accent2"/>
                </a:solidFill>
              </a:rPr>
            </a:br>
            <a:r>
              <a:rPr lang="en-US" dirty="0"/>
              <a:t>Base class: </a:t>
            </a:r>
            <a:r>
              <a:rPr lang="en-US" dirty="0">
                <a:solidFill>
                  <a:schemeClr val="accent2"/>
                </a:solidFill>
                <a:latin typeface="Courier New" panose="02070309020205020404" pitchFamily="49" charset="0"/>
                <a:cs typeface="Courier New" panose="02070309020205020404" pitchFamily="49" charset="0"/>
              </a:rPr>
              <a:t>\Drupal\Tests\</a:t>
            </a:r>
            <a:r>
              <a:rPr lang="en-US" dirty="0" err="1">
                <a:solidFill>
                  <a:schemeClr val="accent2"/>
                </a:solidFill>
                <a:latin typeface="Courier New" panose="02070309020205020404" pitchFamily="49" charset="0"/>
                <a:cs typeface="Courier New" panose="02070309020205020404" pitchFamily="49" charset="0"/>
              </a:rPr>
              <a:t>UnitTestCase</a:t>
            </a:r>
            <a:endParaRPr lang="en-US" b="1" dirty="0">
              <a:solidFill>
                <a:schemeClr val="accent2"/>
              </a:solidFill>
              <a:latin typeface="Courier New" panose="02070309020205020404" pitchFamily="49" charset="0"/>
              <a:cs typeface="Courier New" panose="02070309020205020404" pitchFamily="49" charset="0"/>
            </a:endParaRPr>
          </a:p>
          <a:p>
            <a:pPr lvl="1"/>
            <a:r>
              <a:rPr lang="en-US" b="1" dirty="0"/>
              <a:t>Kernel Tests						</a:t>
            </a:r>
            <a:r>
              <a:rPr lang="en-US" i="1" dirty="0">
                <a:solidFill>
                  <a:schemeClr val="accent2"/>
                </a:solidFill>
              </a:rPr>
              <a:t>Integration Testing</a:t>
            </a:r>
            <a:br>
              <a:rPr lang="en-US" i="1" dirty="0">
                <a:solidFill>
                  <a:schemeClr val="accent2"/>
                </a:solidFill>
              </a:rPr>
            </a:br>
            <a:r>
              <a:rPr lang="en-US" dirty="0"/>
              <a:t>Base classes:</a:t>
            </a:r>
          </a:p>
          <a:p>
            <a:pPr lvl="2"/>
            <a:r>
              <a:rPr lang="en-US" dirty="0">
                <a:solidFill>
                  <a:schemeClr val="accent2"/>
                </a:solidFill>
                <a:latin typeface="Courier New" panose="02070309020205020404" pitchFamily="49" charset="0"/>
                <a:cs typeface="Courier New" panose="02070309020205020404" pitchFamily="49" charset="0"/>
              </a:rPr>
              <a:t>\Drupal\</a:t>
            </a:r>
            <a:r>
              <a:rPr lang="en-US" dirty="0" err="1">
                <a:solidFill>
                  <a:schemeClr val="accent2"/>
                </a:solidFill>
                <a:latin typeface="Courier New" panose="02070309020205020404" pitchFamily="49" charset="0"/>
                <a:cs typeface="Courier New" panose="02070309020205020404" pitchFamily="49" charset="0"/>
              </a:rPr>
              <a:t>KernelTests</a:t>
            </a:r>
            <a:r>
              <a:rPr lang="en-US" dirty="0">
                <a:solidFill>
                  <a:schemeClr val="accent2"/>
                </a:solidFill>
                <a:latin typeface="Courier New" panose="02070309020205020404" pitchFamily="49" charset="0"/>
                <a:cs typeface="Courier New" panose="02070309020205020404" pitchFamily="49" charset="0"/>
              </a:rPr>
              <a:t>\</a:t>
            </a:r>
            <a:r>
              <a:rPr lang="en-US" dirty="0" err="1">
                <a:solidFill>
                  <a:schemeClr val="accent2"/>
                </a:solidFill>
                <a:latin typeface="Courier New" panose="02070309020205020404" pitchFamily="49" charset="0"/>
                <a:cs typeface="Courier New" panose="02070309020205020404" pitchFamily="49" charset="0"/>
              </a:rPr>
              <a:t>KernelTestBase</a:t>
            </a:r>
            <a:endParaRPr lang="en-US" dirty="0">
              <a:solidFill>
                <a:schemeClr val="accent2"/>
              </a:solidFill>
              <a:latin typeface="Courier New" panose="02070309020205020404" pitchFamily="49" charset="0"/>
              <a:cs typeface="Courier New" panose="02070309020205020404" pitchFamily="49" charset="0"/>
            </a:endParaRPr>
          </a:p>
          <a:p>
            <a:pPr lvl="2"/>
            <a:r>
              <a:rPr lang="en-US" dirty="0">
                <a:solidFill>
                  <a:schemeClr val="accent2"/>
                </a:solidFill>
                <a:latin typeface="Courier New" panose="02070309020205020404" pitchFamily="49" charset="0"/>
                <a:cs typeface="Courier New" panose="02070309020205020404" pitchFamily="49" charset="0"/>
              </a:rPr>
              <a:t>\Drupal\</a:t>
            </a:r>
            <a:r>
              <a:rPr lang="en-US" dirty="0" err="1">
                <a:solidFill>
                  <a:schemeClr val="accent2"/>
                </a:solidFill>
                <a:latin typeface="Courier New" panose="02070309020205020404" pitchFamily="49" charset="0"/>
                <a:cs typeface="Courier New" panose="02070309020205020404" pitchFamily="49" charset="0"/>
              </a:rPr>
              <a:t>KernelTests</a:t>
            </a:r>
            <a:r>
              <a:rPr lang="en-US" dirty="0">
                <a:solidFill>
                  <a:schemeClr val="accent2"/>
                </a:solidFill>
                <a:latin typeface="Courier New" panose="02070309020205020404" pitchFamily="49" charset="0"/>
                <a:cs typeface="Courier New" panose="02070309020205020404" pitchFamily="49" charset="0"/>
              </a:rPr>
              <a:t>\</a:t>
            </a:r>
            <a:r>
              <a:rPr lang="en-US" dirty="0" err="1">
                <a:solidFill>
                  <a:schemeClr val="accent2"/>
                </a:solidFill>
                <a:latin typeface="Courier New" panose="02070309020205020404" pitchFamily="49" charset="0"/>
                <a:cs typeface="Courier New" panose="02070309020205020404" pitchFamily="49" charset="0"/>
              </a:rPr>
              <a:t>EntityKernelTestBase</a:t>
            </a:r>
            <a:endParaRPr lang="en-US" dirty="0">
              <a:solidFill>
                <a:schemeClr val="accent2"/>
              </a:solidFill>
              <a:latin typeface="Courier New" panose="02070309020205020404" pitchFamily="49" charset="0"/>
              <a:cs typeface="Courier New" panose="02070309020205020404" pitchFamily="49" charset="0"/>
            </a:endParaRPr>
          </a:p>
          <a:p>
            <a:pPr lvl="1"/>
            <a:r>
              <a:rPr lang="en-US" b="1" dirty="0"/>
              <a:t>Browser &amp; JavaScript Tests				</a:t>
            </a:r>
            <a:r>
              <a:rPr lang="en-US" i="1" dirty="0">
                <a:solidFill>
                  <a:schemeClr val="accent2"/>
                </a:solidFill>
              </a:rPr>
              <a:t>System Testing</a:t>
            </a:r>
            <a:br>
              <a:rPr lang="en-US" i="1" dirty="0">
                <a:solidFill>
                  <a:schemeClr val="accent2"/>
                </a:solidFill>
              </a:rPr>
            </a:br>
            <a:r>
              <a:rPr lang="en-US" i="1" dirty="0"/>
              <a:t>Sometimes called Functional Tests</a:t>
            </a:r>
            <a:br>
              <a:rPr lang="en-US" i="1" dirty="0"/>
            </a:br>
            <a:br>
              <a:rPr lang="en-US" dirty="0"/>
            </a:br>
            <a:r>
              <a:rPr lang="en-US" dirty="0"/>
              <a:t>Base classes: </a:t>
            </a:r>
          </a:p>
          <a:p>
            <a:pPr lvl="2"/>
            <a:r>
              <a:rPr lang="en-US" dirty="0">
                <a:solidFill>
                  <a:schemeClr val="accent2"/>
                </a:solidFill>
                <a:latin typeface="Courier New" panose="02070309020205020404" pitchFamily="49" charset="0"/>
                <a:cs typeface="Courier New" panose="02070309020205020404" pitchFamily="49" charset="0"/>
              </a:rPr>
              <a:t>\Drupal\Tests\</a:t>
            </a:r>
            <a:r>
              <a:rPr lang="en-US" dirty="0" err="1">
                <a:solidFill>
                  <a:schemeClr val="accent2"/>
                </a:solidFill>
                <a:latin typeface="Courier New" panose="02070309020205020404" pitchFamily="49" charset="0"/>
                <a:cs typeface="Courier New" panose="02070309020205020404" pitchFamily="49" charset="0"/>
              </a:rPr>
              <a:t>BrowserTestBase</a:t>
            </a:r>
            <a:r>
              <a:rPr lang="en-US" dirty="0"/>
              <a:t> (No JavaScript)</a:t>
            </a:r>
          </a:p>
          <a:p>
            <a:pPr lvl="2"/>
            <a:r>
              <a:rPr lang="en-US" dirty="0">
                <a:solidFill>
                  <a:schemeClr val="accent2"/>
                </a:solidFill>
                <a:latin typeface="Courier New" panose="02070309020205020404" pitchFamily="49" charset="0"/>
                <a:cs typeface="Courier New" panose="02070309020205020404" pitchFamily="49" charset="0"/>
              </a:rPr>
              <a:t>\Drupal\</a:t>
            </a:r>
            <a:r>
              <a:rPr lang="en-US" dirty="0" err="1">
                <a:solidFill>
                  <a:schemeClr val="accent2"/>
                </a:solidFill>
                <a:latin typeface="Courier New" panose="02070309020205020404" pitchFamily="49" charset="0"/>
                <a:cs typeface="Courier New" panose="02070309020205020404" pitchFamily="49" charset="0"/>
              </a:rPr>
              <a:t>FunctionalJavascriptTests</a:t>
            </a:r>
            <a:r>
              <a:rPr lang="en-US" dirty="0">
                <a:solidFill>
                  <a:schemeClr val="accent2"/>
                </a:solidFill>
                <a:latin typeface="Courier New" panose="02070309020205020404" pitchFamily="49" charset="0"/>
                <a:cs typeface="Courier New" panose="02070309020205020404" pitchFamily="49" charset="0"/>
              </a:rPr>
              <a:t>\</a:t>
            </a:r>
            <a:r>
              <a:rPr lang="en-US" dirty="0" err="1">
                <a:solidFill>
                  <a:schemeClr val="accent2"/>
                </a:solidFill>
                <a:latin typeface="Courier New" panose="02070309020205020404" pitchFamily="49" charset="0"/>
                <a:cs typeface="Courier New" panose="02070309020205020404" pitchFamily="49" charset="0"/>
              </a:rPr>
              <a:t>WebDriverTestBase</a:t>
            </a:r>
            <a:r>
              <a:rPr lang="en-US" dirty="0"/>
              <a:t> (JavaScript*)</a:t>
            </a:r>
          </a:p>
          <a:p>
            <a:pPr marL="283368" lvl="1" indent="0">
              <a:buNone/>
            </a:pPr>
            <a:r>
              <a:rPr lang="en-US" i="1" dirty="0"/>
              <a:t>*Alternatively, JavaScript Browser testing can be performed using </a:t>
            </a:r>
            <a:r>
              <a:rPr lang="en-US" i="1" dirty="0" err="1"/>
              <a:t>Nightwatch.js</a:t>
            </a:r>
            <a:endParaRPr lang="en-US" i="1" dirty="0"/>
          </a:p>
          <a:p>
            <a:pPr marL="0" indent="0">
              <a:buNone/>
            </a:pPr>
            <a:r>
              <a:rPr lang="en-US" sz="1400" dirty="0"/>
              <a:t>SOURCE: Types of Tests in Drupal 8</a:t>
            </a:r>
            <a:br>
              <a:rPr lang="en-US" sz="1400" dirty="0"/>
            </a:br>
            <a:r>
              <a:rPr lang="en-US" sz="1400" dirty="0">
                <a:hlinkClick r:id="rId2"/>
              </a:rPr>
              <a:t>https://www.drupal.org/docs/8/testing/types-of-tests-in-drupal-8</a:t>
            </a:r>
            <a:endParaRPr lang="en-US" sz="1400" dirty="0"/>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Types of Testing in Drupal 8/9</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Intro to Testing</a:t>
            </a:r>
          </a:p>
        </p:txBody>
      </p:sp>
    </p:spTree>
    <p:extLst>
      <p:ext uri="{BB962C8B-B14F-4D97-AF65-F5344CB8AC3E}">
        <p14:creationId xmlns:p14="http://schemas.microsoft.com/office/powerpoint/2010/main" val="500608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12</a:t>
            </a:fld>
            <a:endParaRPr lang="en-US">
              <a:solidFill>
                <a:prstClr val="black"/>
              </a:solidFill>
              <a:latin typeface="Arial"/>
            </a:endParaRPr>
          </a:p>
        </p:txBody>
      </p:sp>
      <p:sp>
        <p:nvSpPr>
          <p:cNvPr id="6" name="Text Placeholder 5">
            <a:extLst>
              <a:ext uri="{FF2B5EF4-FFF2-40B4-BE49-F238E27FC236}">
                <a16:creationId xmlns:a16="http://schemas.microsoft.com/office/drawing/2014/main" id="{B938EA58-6E9D-4AE6-8978-7E176BA746E0}"/>
              </a:ext>
            </a:extLst>
          </p:cNvPr>
          <p:cNvSpPr>
            <a:spLocks noGrp="1"/>
          </p:cNvSpPr>
          <p:nvPr>
            <p:ph type="body" sz="quarter" idx="12"/>
          </p:nvPr>
        </p:nvSpPr>
        <p:spPr/>
        <p:txBody>
          <a:bodyPr/>
          <a:lstStyle/>
          <a:p>
            <a:r>
              <a:rPr lang="en-US" b="1" dirty="0"/>
              <a:t>Behat</a:t>
            </a:r>
            <a:r>
              <a:rPr lang="en-US" dirty="0"/>
              <a:t> can be used for user </a:t>
            </a:r>
            <a:r>
              <a:rPr lang="en-US" u="sng" dirty="0"/>
              <a:t>acceptance testing</a:t>
            </a:r>
            <a:r>
              <a:rPr lang="en-US" dirty="0"/>
              <a:t> in Drupal 8/9.</a:t>
            </a:r>
          </a:p>
          <a:p>
            <a:r>
              <a:rPr lang="en-US" dirty="0"/>
              <a:t>Behat uses </a:t>
            </a:r>
            <a:r>
              <a:rPr lang="en-US" u="sng" dirty="0"/>
              <a:t>gherkin syntax</a:t>
            </a:r>
            <a:r>
              <a:rPr lang="en-US" dirty="0"/>
              <a:t>, which uses </a:t>
            </a:r>
            <a:r>
              <a:rPr lang="en-US" u="sng" dirty="0"/>
              <a:t>natural language instead of logic</a:t>
            </a:r>
            <a:r>
              <a:rPr lang="en-US" dirty="0"/>
              <a:t> to express acceptance criteria.</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sz="1400" dirty="0"/>
              <a:t>SOURCE: The gherkin language</a:t>
            </a:r>
            <a:br>
              <a:rPr lang="en-US" sz="1400" dirty="0"/>
            </a:br>
            <a:r>
              <a:rPr lang="en-US" sz="1400" dirty="0">
                <a:hlinkClick r:id="rId2"/>
              </a:rPr>
              <a:t>http://behat.org/en/latest/user_guide/gherkin.html</a:t>
            </a:r>
            <a:endParaRPr lang="en-US" sz="1400" dirty="0"/>
          </a:p>
          <a:p>
            <a:pPr marL="0" indent="0">
              <a:buNone/>
            </a:pPr>
            <a:r>
              <a:rPr lang="en-US" sz="1400" dirty="0"/>
              <a:t>SOURCE: [Meta] Use Behat for validation testing</a:t>
            </a:r>
            <a:br>
              <a:rPr lang="en-US" sz="1400" dirty="0"/>
            </a:br>
            <a:r>
              <a:rPr lang="en-US" sz="1400" dirty="0">
                <a:hlinkClick r:id="rId3"/>
              </a:rPr>
              <a:t>https://www.drupal.org/project/ideas/issues/2232271</a:t>
            </a:r>
            <a:endParaRPr lang="en-US" sz="1400" dirty="0"/>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Acceptance Testing in Drupal 8/9 using behat</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Intro to Testing</a:t>
            </a:r>
          </a:p>
        </p:txBody>
      </p:sp>
    </p:spTree>
    <p:extLst>
      <p:ext uri="{BB962C8B-B14F-4D97-AF65-F5344CB8AC3E}">
        <p14:creationId xmlns:p14="http://schemas.microsoft.com/office/powerpoint/2010/main" val="323907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13</a:t>
            </a:fld>
            <a:endParaRPr lang="en-US">
              <a:solidFill>
                <a:prstClr val="black"/>
              </a:solidFill>
              <a:latin typeface="Arial"/>
            </a:endParaRPr>
          </a:p>
        </p:txBody>
      </p:sp>
      <p:sp>
        <p:nvSpPr>
          <p:cNvPr id="6" name="Text Placeholder 5">
            <a:extLst>
              <a:ext uri="{FF2B5EF4-FFF2-40B4-BE49-F238E27FC236}">
                <a16:creationId xmlns:a16="http://schemas.microsoft.com/office/drawing/2014/main" id="{B938EA58-6E9D-4AE6-8978-7E176BA746E0}"/>
              </a:ext>
            </a:extLst>
          </p:cNvPr>
          <p:cNvSpPr>
            <a:spLocks noGrp="1"/>
          </p:cNvSpPr>
          <p:nvPr>
            <p:ph type="body" sz="quarter" idx="12"/>
          </p:nvPr>
        </p:nvSpPr>
        <p:spPr/>
        <p:txBody>
          <a:bodyPr/>
          <a:lstStyle/>
          <a:p>
            <a:r>
              <a:rPr lang="en-US" dirty="0"/>
              <a:t>You can run tests</a:t>
            </a:r>
            <a:r>
              <a:rPr lang="en-US" b="1" dirty="0"/>
              <a:t> manually</a:t>
            </a:r>
            <a:r>
              <a:rPr lang="en-US" dirty="0"/>
              <a:t>:</a:t>
            </a:r>
          </a:p>
          <a:p>
            <a:pPr lvl="1"/>
            <a:r>
              <a:rPr lang="en-US" dirty="0"/>
              <a:t>In the Drupal admin UI, via the </a:t>
            </a:r>
            <a:r>
              <a:rPr lang="en-US" b="1" dirty="0" err="1"/>
              <a:t>simpletest</a:t>
            </a:r>
            <a:r>
              <a:rPr lang="en-US" dirty="0"/>
              <a:t> module </a:t>
            </a:r>
            <a:r>
              <a:rPr lang="en-US" i="1" dirty="0"/>
              <a:t>(moved to </a:t>
            </a:r>
            <a:r>
              <a:rPr lang="en-US" i="1" dirty="0" err="1"/>
              <a:t>contrib</a:t>
            </a:r>
            <a:r>
              <a:rPr lang="en-US" i="1" dirty="0"/>
              <a:t> in D9)</a:t>
            </a:r>
          </a:p>
          <a:p>
            <a:pPr lvl="1"/>
            <a:r>
              <a:rPr lang="en-US" dirty="0"/>
              <a:t>From the command line using PHP CLI, via either the </a:t>
            </a:r>
            <a:r>
              <a:rPr lang="en-US" b="1" dirty="0" err="1"/>
              <a:t>simpletest</a:t>
            </a:r>
            <a:r>
              <a:rPr lang="en-US" dirty="0"/>
              <a:t> module on an existing Drupal installation, or by using a separate </a:t>
            </a:r>
            <a:r>
              <a:rPr lang="en-US" b="1" dirty="0" err="1"/>
              <a:t>sqlite</a:t>
            </a:r>
            <a:r>
              <a:rPr lang="en-US" dirty="0"/>
              <a:t> database.</a:t>
            </a:r>
          </a:p>
          <a:p>
            <a:r>
              <a:rPr lang="en-US" dirty="0"/>
              <a:t>You can also run tests </a:t>
            </a:r>
            <a:r>
              <a:rPr lang="en-US" b="1" dirty="0"/>
              <a:t>automatically</a:t>
            </a:r>
            <a:r>
              <a:rPr lang="en-US" dirty="0"/>
              <a:t>, by using a </a:t>
            </a:r>
            <a:r>
              <a:rPr lang="en-US" b="1" dirty="0"/>
              <a:t>Continuous Integration</a:t>
            </a:r>
            <a:r>
              <a:rPr lang="en-US" dirty="0"/>
              <a:t> service to trigger testing of patches and pull requests.</a:t>
            </a:r>
          </a:p>
          <a:p>
            <a:r>
              <a:rPr lang="en-US" dirty="0"/>
              <a:t>Some commonly used CI services/tools:</a:t>
            </a:r>
          </a:p>
          <a:p>
            <a:pPr lvl="1"/>
            <a:r>
              <a:rPr lang="en-US" b="1" dirty="0"/>
              <a:t>Jenkins </a:t>
            </a:r>
            <a:r>
              <a:rPr lang="en-US" dirty="0"/>
              <a:t>– Self-hosted. Integrates with GitHub, GitLab 	         </a:t>
            </a:r>
            <a:r>
              <a:rPr lang="en-US" i="1" dirty="0">
                <a:solidFill>
                  <a:schemeClr val="accent2"/>
                </a:solidFill>
              </a:rPr>
              <a:t>Open Source</a:t>
            </a:r>
            <a:br>
              <a:rPr lang="en-US" dirty="0"/>
            </a:br>
            <a:r>
              <a:rPr lang="en-US" dirty="0"/>
              <a:t>and Bitbucket via plugins.</a:t>
            </a:r>
            <a:endParaRPr lang="en-US" b="1" dirty="0"/>
          </a:p>
          <a:p>
            <a:pPr lvl="1"/>
            <a:r>
              <a:rPr lang="en-US" b="1" dirty="0" err="1"/>
              <a:t>DrupalCI</a:t>
            </a:r>
            <a:r>
              <a:rPr lang="en-US" b="1" dirty="0"/>
              <a:t> </a:t>
            </a:r>
            <a:r>
              <a:rPr lang="en-US" dirty="0"/>
              <a:t>–</a:t>
            </a:r>
            <a:r>
              <a:rPr lang="en-US" b="1" dirty="0"/>
              <a:t> </a:t>
            </a:r>
            <a:r>
              <a:rPr lang="en-US" dirty="0"/>
              <a:t>Runs on patches uploaded to </a:t>
            </a:r>
            <a:r>
              <a:rPr lang="en-US" dirty="0" err="1"/>
              <a:t>drupal.org</a:t>
            </a:r>
            <a:r>
              <a:rPr lang="en-US" dirty="0"/>
              <a:t> issues.       </a:t>
            </a:r>
            <a:r>
              <a:rPr lang="en-US" i="1" dirty="0">
                <a:solidFill>
                  <a:schemeClr val="accent2"/>
                </a:solidFill>
              </a:rPr>
              <a:t>Uses Jenkins</a:t>
            </a:r>
          </a:p>
          <a:p>
            <a:pPr lvl="1"/>
            <a:r>
              <a:rPr lang="en-US" b="1" dirty="0" err="1"/>
              <a:t>TravisCI</a:t>
            </a:r>
            <a:r>
              <a:rPr lang="en-US" b="1" dirty="0"/>
              <a:t> </a:t>
            </a:r>
            <a:r>
              <a:rPr lang="en-US" dirty="0"/>
              <a:t>– Third-party hosted. Integrates with GitHub.</a:t>
            </a:r>
          </a:p>
          <a:p>
            <a:pPr lvl="1"/>
            <a:r>
              <a:rPr lang="en-US" b="1" dirty="0" err="1"/>
              <a:t>CircleCI</a:t>
            </a:r>
            <a:r>
              <a:rPr lang="en-US" b="1" dirty="0"/>
              <a:t> </a:t>
            </a:r>
            <a:r>
              <a:rPr lang="en-US" dirty="0"/>
              <a:t>– Third-party hosted. Integrates with GitHub, Bitbucket.</a:t>
            </a:r>
          </a:p>
          <a:p>
            <a:pPr lvl="1"/>
            <a:r>
              <a:rPr lang="en-US" b="1" dirty="0"/>
              <a:t>GitLab CI/CD </a:t>
            </a:r>
            <a:r>
              <a:rPr lang="en-US" dirty="0"/>
              <a:t>– Third-party hosted. Native support for GitLab.</a:t>
            </a:r>
          </a:p>
          <a:p>
            <a:pPr lvl="1"/>
            <a:r>
              <a:rPr lang="en-US" b="1" dirty="0"/>
              <a:t>GitHub Actions </a:t>
            </a:r>
            <a:r>
              <a:rPr lang="en-US" dirty="0"/>
              <a:t>–</a:t>
            </a:r>
            <a:r>
              <a:rPr lang="en-US" b="1" dirty="0"/>
              <a:t> </a:t>
            </a:r>
            <a:r>
              <a:rPr lang="en-US" dirty="0"/>
              <a:t>Third-party hosted. Native support for GitHub.</a:t>
            </a:r>
          </a:p>
          <a:p>
            <a:pPr marL="0" indent="0">
              <a:buNone/>
            </a:pPr>
            <a:r>
              <a:rPr lang="en-US" sz="1400" dirty="0"/>
              <a:t>SOURCE: Running tests through command-line with run-tests.sh</a:t>
            </a:r>
            <a:br>
              <a:rPr lang="en-US" sz="1400" dirty="0"/>
            </a:br>
            <a:r>
              <a:rPr lang="en-US" sz="1400" dirty="0">
                <a:hlinkClick r:id="rId2"/>
              </a:rPr>
              <a:t>https://www.drupal.org/docs/8/phpunit/running-tests-through-command-line-with-run-testssh</a:t>
            </a:r>
            <a:endParaRPr lang="en-US" sz="1400" dirty="0"/>
          </a:p>
          <a:p>
            <a:pPr lvl="2"/>
            <a:endParaRPr lang="en-US" sz="1400" dirty="0"/>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How to run tests in Drupal 8/9</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Intro to Testing</a:t>
            </a:r>
          </a:p>
        </p:txBody>
      </p:sp>
    </p:spTree>
    <p:extLst>
      <p:ext uri="{BB962C8B-B14F-4D97-AF65-F5344CB8AC3E}">
        <p14:creationId xmlns:p14="http://schemas.microsoft.com/office/powerpoint/2010/main" val="150299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6458441-FEEB-45D1-A46D-FCDB40F124CE}"/>
              </a:ext>
            </a:extLst>
          </p:cNvPr>
          <p:cNvSpPr>
            <a:spLocks noGrp="1"/>
          </p:cNvSpPr>
          <p:nvPr>
            <p:ph type="body" sz="quarter" idx="16"/>
          </p:nvPr>
        </p:nvSpPr>
        <p:spPr>
          <a:xfrm>
            <a:off x="0" y="2954214"/>
            <a:ext cx="12192000" cy="592839"/>
          </a:xfrm>
        </p:spPr>
        <p:txBody>
          <a:bodyPr/>
          <a:lstStyle/>
          <a:p>
            <a:pPr algn="ctr"/>
            <a:r>
              <a:rPr lang="en-US" dirty="0"/>
              <a:t>Unit Testing</a:t>
            </a:r>
          </a:p>
        </p:txBody>
      </p:sp>
    </p:spTree>
    <p:extLst>
      <p:ext uri="{BB962C8B-B14F-4D97-AF65-F5344CB8AC3E}">
        <p14:creationId xmlns:p14="http://schemas.microsoft.com/office/powerpoint/2010/main" val="2271418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15</a:t>
            </a:fld>
            <a:endParaRPr lang="en-US">
              <a:solidFill>
                <a:prstClr val="black"/>
              </a:solidFill>
              <a:latin typeface="Arial"/>
            </a:endParaRPr>
          </a:p>
        </p:txBody>
      </p:sp>
      <p:sp>
        <p:nvSpPr>
          <p:cNvPr id="6" name="Text Placeholder 5">
            <a:extLst>
              <a:ext uri="{FF2B5EF4-FFF2-40B4-BE49-F238E27FC236}">
                <a16:creationId xmlns:a16="http://schemas.microsoft.com/office/drawing/2014/main" id="{B938EA58-6E9D-4AE6-8978-7E176BA746E0}"/>
              </a:ext>
            </a:extLst>
          </p:cNvPr>
          <p:cNvSpPr>
            <a:spLocks noGrp="1"/>
          </p:cNvSpPr>
          <p:nvPr>
            <p:ph type="body" sz="quarter" idx="12"/>
          </p:nvPr>
        </p:nvSpPr>
        <p:spPr/>
        <p:txBody>
          <a:bodyPr/>
          <a:lstStyle/>
          <a:p>
            <a:r>
              <a:rPr lang="en-US" dirty="0"/>
              <a:t>A </a:t>
            </a:r>
            <a:r>
              <a:rPr lang="en-US" b="1" dirty="0"/>
              <a:t>unit</a:t>
            </a:r>
            <a:r>
              <a:rPr lang="en-US" dirty="0"/>
              <a:t> (or component) is the smallest part of a system that can be tested.</a:t>
            </a:r>
          </a:p>
          <a:p>
            <a:pPr lvl="1"/>
            <a:r>
              <a:rPr lang="en-US" dirty="0"/>
              <a:t>Typically, a unit corresponds to a single-purpose function.</a:t>
            </a:r>
          </a:p>
          <a:p>
            <a:r>
              <a:rPr lang="en-US" b="1" dirty="0"/>
              <a:t>Unit Testing </a:t>
            </a:r>
            <a:r>
              <a:rPr lang="en-US" dirty="0"/>
              <a:t>(or Component Testing) is the testing of individual units of software.</a:t>
            </a:r>
          </a:p>
          <a:p>
            <a:pPr lvl="1"/>
            <a:r>
              <a:rPr lang="en-US" dirty="0"/>
              <a:t>If other components are used within a unit of code, those other components are </a:t>
            </a:r>
            <a:r>
              <a:rPr lang="en-US" b="1" dirty="0"/>
              <a:t>mocked</a:t>
            </a:r>
            <a:r>
              <a:rPr lang="en-US" dirty="0"/>
              <a:t>, meaning their responses are simulated. This allows us to focus on the code we want to test, instead of external dependencies.</a:t>
            </a:r>
            <a:endParaRPr lang="en-US" b="1" dirty="0"/>
          </a:p>
          <a:p>
            <a:endParaRPr lang="en-US" dirty="0"/>
          </a:p>
          <a:p>
            <a:pPr marL="0" indent="0">
              <a:buNone/>
            </a:pPr>
            <a:endParaRPr lang="en-US" dirty="0"/>
          </a:p>
          <a:p>
            <a:pPr marL="0" indent="0">
              <a:buNone/>
            </a:pPr>
            <a:endParaRPr lang="en-US" dirty="0"/>
          </a:p>
          <a:p>
            <a:endParaRPr lang="en-US" dirty="0"/>
          </a:p>
          <a:p>
            <a:endParaRPr lang="en-US" dirty="0"/>
          </a:p>
          <a:p>
            <a:pPr marL="0" indent="0">
              <a:buNone/>
            </a:pPr>
            <a:endParaRPr lang="en-US" dirty="0"/>
          </a:p>
          <a:p>
            <a:pPr marL="0" indent="0">
              <a:buNone/>
            </a:pPr>
            <a:r>
              <a:rPr lang="en-US" sz="1400" dirty="0"/>
              <a:t>SOURCE: International Software Testing Qualification Board - Glossary</a:t>
            </a:r>
            <a:br>
              <a:rPr lang="en-US" sz="1400" dirty="0"/>
            </a:br>
            <a:r>
              <a:rPr lang="en-US" sz="1400" dirty="0">
                <a:hlinkClick r:id="rId2"/>
              </a:rPr>
              <a:t>https://glossary.istqb.org</a:t>
            </a:r>
            <a:endParaRPr lang="en-US" sz="1400" dirty="0"/>
          </a:p>
          <a:p>
            <a:pPr marL="0" indent="0">
              <a:buNone/>
            </a:pPr>
            <a:r>
              <a:rPr lang="en-US" sz="1400" dirty="0"/>
              <a:t>SOURCE: Types of Tests in Drupal 8</a:t>
            </a:r>
            <a:br>
              <a:rPr lang="en-US" sz="1400" dirty="0"/>
            </a:br>
            <a:r>
              <a:rPr lang="en-US" sz="1400" dirty="0">
                <a:hlinkClick r:id="rId3"/>
              </a:rPr>
              <a:t>https://www.drupal.org/docs/8/testing/types-of-tests-in-drupal-8</a:t>
            </a:r>
            <a:endParaRPr lang="en-US" sz="1400" dirty="0"/>
          </a:p>
          <a:p>
            <a:pPr marL="0" indent="0">
              <a:buNone/>
            </a:pPr>
            <a:endParaRPr lang="en-US" sz="1400" dirty="0"/>
          </a:p>
          <a:p>
            <a:endParaRPr lang="en-US" sz="1400" dirty="0"/>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What is Unit Testing?</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Unit Testing</a:t>
            </a:r>
          </a:p>
        </p:txBody>
      </p:sp>
      <p:graphicFrame>
        <p:nvGraphicFramePr>
          <p:cNvPr id="8" name="Table 7">
            <a:extLst>
              <a:ext uri="{FF2B5EF4-FFF2-40B4-BE49-F238E27FC236}">
                <a16:creationId xmlns:a16="http://schemas.microsoft.com/office/drawing/2014/main" id="{7B908794-5A81-F64F-A68F-15E69E2E650B}"/>
              </a:ext>
            </a:extLst>
          </p:cNvPr>
          <p:cNvGraphicFramePr>
            <a:graphicFrameLocks noGrp="1"/>
          </p:cNvGraphicFramePr>
          <p:nvPr>
            <p:extLst>
              <p:ext uri="{D42A27DB-BD31-4B8C-83A1-F6EECF244321}">
                <p14:modId xmlns:p14="http://schemas.microsoft.com/office/powerpoint/2010/main" val="265236715"/>
              </p:ext>
            </p:extLst>
          </p:nvPr>
        </p:nvGraphicFramePr>
        <p:xfrm>
          <a:off x="3563035" y="2825110"/>
          <a:ext cx="8127999" cy="2169160"/>
        </p:xfrm>
        <a:graphic>
          <a:graphicData uri="http://schemas.openxmlformats.org/drawingml/2006/table">
            <a:tbl>
              <a:tblPr firstRow="1" bandRow="1">
                <a:tableStyleId>{21E4AEA4-8DFA-4A89-87EB-49C32662AFE0}</a:tableStyleId>
              </a:tblPr>
              <a:tblGrid>
                <a:gridCol w="2709333">
                  <a:extLst>
                    <a:ext uri="{9D8B030D-6E8A-4147-A177-3AD203B41FA5}">
                      <a16:colId xmlns:a16="http://schemas.microsoft.com/office/drawing/2014/main" val="2294636086"/>
                    </a:ext>
                  </a:extLst>
                </a:gridCol>
                <a:gridCol w="2709333">
                  <a:extLst>
                    <a:ext uri="{9D8B030D-6E8A-4147-A177-3AD203B41FA5}">
                      <a16:colId xmlns:a16="http://schemas.microsoft.com/office/drawing/2014/main" val="3702431509"/>
                    </a:ext>
                  </a:extLst>
                </a:gridCol>
                <a:gridCol w="2709333">
                  <a:extLst>
                    <a:ext uri="{9D8B030D-6E8A-4147-A177-3AD203B41FA5}">
                      <a16:colId xmlns:a16="http://schemas.microsoft.com/office/drawing/2014/main" val="2154166341"/>
                    </a:ext>
                  </a:extLst>
                </a:gridCol>
              </a:tblGrid>
              <a:tr h="370840">
                <a:tc>
                  <a:txBody>
                    <a:bodyPr/>
                    <a:lstStyle/>
                    <a:p>
                      <a:r>
                        <a:rPr lang="en-US" dirty="0"/>
                        <a:t>Type of Test</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3441546039"/>
                  </a:ext>
                </a:extLst>
              </a:tr>
              <a:tr h="370840">
                <a:tc>
                  <a:txBody>
                    <a:bodyPr/>
                    <a:lstStyle/>
                    <a:p>
                      <a:r>
                        <a:rPr lang="en-US" sz="1600" dirty="0"/>
                        <a:t>Unit</a:t>
                      </a:r>
                    </a:p>
                  </a:txBody>
                  <a:tcPr/>
                </a:tc>
                <a:tc>
                  <a:txBody>
                    <a:bodyPr/>
                    <a:lstStyle/>
                    <a:p>
                      <a:pPr marL="285750" indent="-285750">
                        <a:buFont typeface="Arial" panose="020B0604020202020204" pitchFamily="34" charset="0"/>
                        <a:buChar char="•"/>
                      </a:pPr>
                      <a:r>
                        <a:rPr lang="en-US" sz="1600" kern="1200" dirty="0">
                          <a:effectLst/>
                        </a:rPr>
                        <a:t>Verify individual parts</a:t>
                      </a:r>
                      <a:endParaRPr lang="en-US" sz="1600" dirty="0"/>
                    </a:p>
                    <a:p>
                      <a:pPr marL="285750" indent="-285750">
                        <a:buFont typeface="Arial" panose="020B0604020202020204" pitchFamily="34" charset="0"/>
                        <a:buChar char="•"/>
                      </a:pPr>
                      <a:r>
                        <a:rPr lang="en-US" sz="1600" kern="1200" dirty="0">
                          <a:effectLst/>
                        </a:rPr>
                        <a:t>Quickly find problems </a:t>
                      </a:r>
                      <a:br>
                        <a:rPr lang="en-US" sz="1600" kern="1200" dirty="0">
                          <a:effectLst/>
                        </a:rPr>
                      </a:br>
                      <a:r>
                        <a:rPr lang="en-US" sz="1600" kern="1200" dirty="0">
                          <a:effectLst/>
                        </a:rPr>
                        <a:t>in code</a:t>
                      </a:r>
                    </a:p>
                    <a:p>
                      <a:pPr marL="285750" indent="-285750">
                        <a:buFont typeface="Arial" panose="020B0604020202020204" pitchFamily="34" charset="0"/>
                        <a:buChar char="•"/>
                      </a:pPr>
                      <a:r>
                        <a:rPr lang="en-US" sz="1600" kern="1200" dirty="0">
                          <a:effectLst/>
                        </a:rPr>
                        <a:t>Fast execution</a:t>
                      </a:r>
                    </a:p>
                    <a:p>
                      <a:pPr marL="285750" indent="-285750">
                        <a:buFont typeface="Arial" panose="020B0604020202020204" pitchFamily="34" charset="0"/>
                        <a:buChar char="•"/>
                      </a:pPr>
                      <a:r>
                        <a:rPr lang="en-US" sz="1600" kern="1200" dirty="0">
                          <a:effectLst/>
                        </a:rPr>
                        <a:t>No system setup for the test run</a:t>
                      </a:r>
                      <a:endParaRPr lang="en-US" sz="1600" dirty="0"/>
                    </a:p>
                  </a:txBody>
                  <a:tcPr/>
                </a:tc>
                <a:tc>
                  <a:txBody>
                    <a:bodyPr/>
                    <a:lstStyle/>
                    <a:p>
                      <a:pPr marL="342900" indent="-342900">
                        <a:buFont typeface="Arial" panose="020B0604020202020204" pitchFamily="34" charset="0"/>
                        <a:buChar char="•"/>
                      </a:pPr>
                      <a:r>
                        <a:rPr lang="en-US" sz="1600" kern="1200" dirty="0">
                          <a:effectLst/>
                        </a:rPr>
                        <a:t>Refactoring might require tests to be rewritten</a:t>
                      </a:r>
                    </a:p>
                    <a:p>
                      <a:pPr marL="342900" indent="-342900">
                        <a:buFont typeface="Arial" panose="020B0604020202020204" pitchFamily="34" charset="0"/>
                        <a:buChar char="•"/>
                      </a:pPr>
                      <a:r>
                        <a:rPr lang="en-US" sz="1600" kern="1200" dirty="0">
                          <a:effectLst/>
                        </a:rPr>
                        <a:t>Complicated mocking</a:t>
                      </a:r>
                    </a:p>
                    <a:p>
                      <a:pPr marL="342900" indent="-342900">
                        <a:buFont typeface="Arial" panose="020B0604020202020204" pitchFamily="34" charset="0"/>
                        <a:buChar char="•"/>
                      </a:pPr>
                      <a:r>
                        <a:rPr lang="en-US" sz="1600" kern="1200" dirty="0">
                          <a:effectLst/>
                        </a:rPr>
                        <a:t>No guarantee that the whole system actually works</a:t>
                      </a:r>
                      <a:endParaRPr lang="en-US" sz="1600" dirty="0"/>
                    </a:p>
                  </a:txBody>
                  <a:tcPr/>
                </a:tc>
                <a:extLst>
                  <a:ext uri="{0D108BD9-81ED-4DB2-BD59-A6C34878D82A}">
                    <a16:rowId xmlns:a16="http://schemas.microsoft.com/office/drawing/2014/main" val="1325970356"/>
                  </a:ext>
                </a:extLst>
              </a:tr>
            </a:tbl>
          </a:graphicData>
        </a:graphic>
      </p:graphicFrame>
    </p:spTree>
    <p:extLst>
      <p:ext uri="{BB962C8B-B14F-4D97-AF65-F5344CB8AC3E}">
        <p14:creationId xmlns:p14="http://schemas.microsoft.com/office/powerpoint/2010/main" val="331378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16</a:t>
            </a:fld>
            <a:endParaRPr lang="en-US">
              <a:solidFill>
                <a:prstClr val="black"/>
              </a:solidFill>
              <a:latin typeface="Arial"/>
            </a:endParaRPr>
          </a:p>
        </p:txBody>
      </p:sp>
      <p:sp>
        <p:nvSpPr>
          <p:cNvPr id="6" name="Text Placeholder 5">
            <a:extLst>
              <a:ext uri="{FF2B5EF4-FFF2-40B4-BE49-F238E27FC236}">
                <a16:creationId xmlns:a16="http://schemas.microsoft.com/office/drawing/2014/main" id="{B938EA58-6E9D-4AE6-8978-7E176BA746E0}"/>
              </a:ext>
            </a:extLst>
          </p:cNvPr>
          <p:cNvSpPr>
            <a:spLocks noGrp="1"/>
          </p:cNvSpPr>
          <p:nvPr>
            <p:ph type="body" sz="quarter" idx="12"/>
          </p:nvPr>
        </p:nvSpPr>
        <p:spPr/>
        <p:txBody>
          <a:bodyPr/>
          <a:lstStyle/>
          <a:p>
            <a:r>
              <a:rPr lang="en-US" dirty="0"/>
              <a:t>Drupal 8/9 use </a:t>
            </a:r>
            <a:r>
              <a:rPr lang="en-US" b="1" dirty="0"/>
              <a:t>PHPUnit </a:t>
            </a:r>
            <a:r>
              <a:rPr lang="en-US" dirty="0"/>
              <a:t>as its unit testing framework.</a:t>
            </a:r>
          </a:p>
          <a:p>
            <a:pPr lvl="1"/>
            <a:r>
              <a:rPr lang="en-US" dirty="0"/>
              <a:t>Drupal 7 and older used </a:t>
            </a:r>
            <a:r>
              <a:rPr lang="en-US" b="1" dirty="0" err="1"/>
              <a:t>Simpletest</a:t>
            </a:r>
            <a:r>
              <a:rPr lang="en-US" dirty="0"/>
              <a:t> for unit testing. </a:t>
            </a:r>
          </a:p>
          <a:p>
            <a:pPr lvl="1"/>
            <a:r>
              <a:rPr lang="en-US" dirty="0"/>
              <a:t>This was deprecated in Drupal 8 and moved to </a:t>
            </a:r>
            <a:r>
              <a:rPr lang="en-US" dirty="0" err="1"/>
              <a:t>contrib</a:t>
            </a:r>
            <a:r>
              <a:rPr lang="en-US" dirty="0"/>
              <a:t> in Drupal 9.</a:t>
            </a:r>
          </a:p>
          <a:p>
            <a:r>
              <a:rPr lang="en-US" dirty="0"/>
              <a:t>Unit tests </a:t>
            </a:r>
            <a:r>
              <a:rPr lang="en-US" b="1" dirty="0"/>
              <a:t>extend</a:t>
            </a:r>
            <a:r>
              <a:rPr lang="en-US" dirty="0"/>
              <a:t> </a:t>
            </a:r>
            <a:r>
              <a:rPr lang="en-US" dirty="0">
                <a:solidFill>
                  <a:schemeClr val="accent2"/>
                </a:solidFill>
                <a:latin typeface="Courier New" panose="02070309020205020404" pitchFamily="49" charset="0"/>
                <a:cs typeface="Courier New" panose="02070309020205020404" pitchFamily="49" charset="0"/>
              </a:rPr>
              <a:t>\Drupal\Tests\</a:t>
            </a:r>
            <a:r>
              <a:rPr lang="en-US" dirty="0" err="1">
                <a:solidFill>
                  <a:schemeClr val="accent2"/>
                </a:solidFill>
                <a:latin typeface="Courier New" panose="02070309020205020404" pitchFamily="49" charset="0"/>
                <a:cs typeface="Courier New" panose="02070309020205020404" pitchFamily="49" charset="0"/>
              </a:rPr>
              <a:t>UnitTestCase</a:t>
            </a:r>
            <a:endParaRPr lang="en-US" dirty="0">
              <a:solidFill>
                <a:schemeClr val="accent2"/>
              </a:solidFill>
              <a:latin typeface="Courier New" panose="02070309020205020404" pitchFamily="49" charset="0"/>
              <a:cs typeface="Courier New" panose="02070309020205020404" pitchFamily="49" charset="0"/>
            </a:endParaRPr>
          </a:p>
          <a:p>
            <a:r>
              <a:rPr lang="en-US" dirty="0"/>
              <a:t>Unit tests </a:t>
            </a:r>
            <a:r>
              <a:rPr lang="en-US" b="1" dirty="0"/>
              <a:t>live in a directory</a:t>
            </a:r>
            <a:r>
              <a:rPr lang="en-US" dirty="0"/>
              <a:t> within your module, profile or theme called: </a:t>
            </a:r>
            <a:r>
              <a:rPr lang="en-US" dirty="0">
                <a:solidFill>
                  <a:schemeClr val="accent2"/>
                </a:solidFill>
                <a:latin typeface="Courier New" panose="02070309020205020404" pitchFamily="49" charset="0"/>
                <a:cs typeface="Courier New" panose="02070309020205020404" pitchFamily="49" charset="0"/>
              </a:rPr>
              <a:t>tests/</a:t>
            </a:r>
            <a:r>
              <a:rPr lang="en-US" dirty="0" err="1">
                <a:solidFill>
                  <a:schemeClr val="accent2"/>
                </a:solidFill>
                <a:latin typeface="Courier New" panose="02070309020205020404" pitchFamily="49" charset="0"/>
                <a:cs typeface="Courier New" panose="02070309020205020404" pitchFamily="49" charset="0"/>
              </a:rPr>
              <a:t>src</a:t>
            </a:r>
            <a:r>
              <a:rPr lang="en-US" dirty="0">
                <a:solidFill>
                  <a:schemeClr val="accent2"/>
                </a:solidFill>
                <a:latin typeface="Courier New" panose="02070309020205020404" pitchFamily="49" charset="0"/>
                <a:cs typeface="Courier New" panose="02070309020205020404" pitchFamily="49" charset="0"/>
              </a:rPr>
              <a:t>/Unit</a:t>
            </a:r>
          </a:p>
          <a:p>
            <a:r>
              <a:rPr lang="en-US" dirty="0">
                <a:cs typeface="Courier New" panose="02070309020205020404" pitchFamily="49" charset="0"/>
              </a:rPr>
              <a:t>Tests will correspond to this </a:t>
            </a:r>
            <a:r>
              <a:rPr lang="en-US" b="1" dirty="0">
                <a:cs typeface="Courier New" panose="02070309020205020404" pitchFamily="49" charset="0"/>
              </a:rPr>
              <a:t>namespace</a:t>
            </a:r>
            <a:r>
              <a:rPr lang="en-US" dirty="0">
                <a:cs typeface="Courier New" panose="02070309020205020404" pitchFamily="49" charset="0"/>
              </a:rPr>
              <a:t>: </a:t>
            </a:r>
            <a:r>
              <a:rPr lang="en-US" dirty="0">
                <a:solidFill>
                  <a:schemeClr val="accent2"/>
                </a:solidFill>
                <a:latin typeface="Courier New" panose="02070309020205020404" pitchFamily="49" charset="0"/>
                <a:cs typeface="Courier New" panose="02070309020205020404" pitchFamily="49" charset="0"/>
              </a:rPr>
              <a:t>\Drupal\Tests\$extension\Unit</a:t>
            </a:r>
          </a:p>
          <a:p>
            <a:r>
              <a:rPr lang="en-US" dirty="0">
                <a:cs typeface="Courier New" panose="02070309020205020404" pitchFamily="49" charset="0"/>
              </a:rPr>
              <a:t>All test class names should end with </a:t>
            </a:r>
            <a:r>
              <a:rPr lang="en-US" dirty="0">
                <a:solidFill>
                  <a:schemeClr val="accent2"/>
                </a:solidFill>
                <a:latin typeface="Courier New" panose="02070309020205020404" pitchFamily="49" charset="0"/>
                <a:cs typeface="Courier New" panose="02070309020205020404" pitchFamily="49" charset="0"/>
              </a:rPr>
              <a:t>Test</a:t>
            </a:r>
            <a:r>
              <a:rPr lang="en-US" dirty="0">
                <a:cs typeface="Courier New" panose="02070309020205020404" pitchFamily="49" charset="0"/>
              </a:rPr>
              <a:t>.</a:t>
            </a:r>
          </a:p>
          <a:p>
            <a:r>
              <a:rPr lang="en-US" dirty="0">
                <a:cs typeface="Courier New" panose="02070309020205020404" pitchFamily="49" charset="0"/>
              </a:rPr>
              <a:t>All test methods should begin with </a:t>
            </a:r>
            <a:r>
              <a:rPr lang="en-US" dirty="0">
                <a:solidFill>
                  <a:schemeClr val="accent2"/>
                </a:solidFill>
                <a:latin typeface="Courier New" panose="02070309020205020404" pitchFamily="49" charset="0"/>
                <a:cs typeface="Courier New" panose="02070309020205020404" pitchFamily="49" charset="0"/>
              </a:rPr>
              <a:t>test</a:t>
            </a:r>
            <a:r>
              <a:rPr lang="en-US" dirty="0">
                <a:cs typeface="Courier New" panose="02070309020205020404" pitchFamily="49" charset="0"/>
              </a:rPr>
              <a:t>.</a:t>
            </a:r>
          </a:p>
          <a:p>
            <a:pPr lvl="1"/>
            <a:r>
              <a:rPr lang="en-US" dirty="0">
                <a:cs typeface="Courier New" panose="02070309020205020404" pitchFamily="49" charset="0"/>
              </a:rPr>
              <a:t>Methods starting with anything else will not be tested. </a:t>
            </a:r>
            <a:endParaRPr lang="en-US" dirty="0">
              <a:solidFill>
                <a:schemeClr val="accent2"/>
              </a:solidFill>
              <a:latin typeface="Courier New" panose="02070309020205020404" pitchFamily="49" charset="0"/>
              <a:cs typeface="Courier New" panose="02070309020205020404" pitchFamily="49" charset="0"/>
            </a:endParaRPr>
          </a:p>
          <a:p>
            <a:r>
              <a:rPr lang="en-US" dirty="0">
                <a:cs typeface="Courier New" panose="02070309020205020404" pitchFamily="49" charset="0"/>
              </a:rPr>
              <a:t>Test methods should make </a:t>
            </a:r>
            <a:r>
              <a:rPr lang="en-US" b="1" dirty="0">
                <a:cs typeface="Courier New" panose="02070309020205020404" pitchFamily="49" charset="0"/>
              </a:rPr>
              <a:t>assertions</a:t>
            </a:r>
            <a:r>
              <a:rPr lang="en-US" dirty="0">
                <a:cs typeface="Courier New" panose="02070309020205020404" pitchFamily="49" charset="0"/>
              </a:rPr>
              <a:t>, which define the expectations of the components under test.</a:t>
            </a:r>
          </a:p>
          <a:p>
            <a:r>
              <a:rPr lang="en-US" dirty="0">
                <a:cs typeface="Courier New" panose="02070309020205020404" pitchFamily="49" charset="0"/>
              </a:rPr>
              <a:t>A unit test should only test one thing at a time. If you want to test a function based on a multiple inputs, multiple test methods should be added.</a:t>
            </a:r>
            <a:endParaRPr lang="en-US" dirty="0">
              <a:solidFill>
                <a:schemeClr val="accent2"/>
              </a:solidFill>
              <a:latin typeface="Courier New" panose="02070309020205020404" pitchFamily="49" charset="0"/>
              <a:cs typeface="Courier New" panose="02070309020205020404" pitchFamily="49" charset="0"/>
            </a:endParaRPr>
          </a:p>
          <a:p>
            <a:pPr marL="0" indent="0" fontAlgn="base">
              <a:buNone/>
            </a:pPr>
            <a:r>
              <a:rPr lang="en-US" sz="1400" dirty="0">
                <a:cs typeface="Courier New" panose="02070309020205020404" pitchFamily="49" charset="0"/>
              </a:rPr>
              <a:t>SOURCE: </a:t>
            </a:r>
            <a:r>
              <a:rPr lang="en-US" sz="1400" dirty="0"/>
              <a:t>PHPUnit file structure, namespace, and required metadata</a:t>
            </a:r>
            <a:br>
              <a:rPr lang="en-US" sz="1400" dirty="0">
                <a:cs typeface="Courier New" panose="02070309020205020404" pitchFamily="49" charset="0"/>
              </a:rPr>
            </a:br>
            <a:r>
              <a:rPr lang="en-US" sz="1400" dirty="0">
                <a:hlinkClick r:id="rId2"/>
              </a:rPr>
              <a:t>https://www.drupal.org/docs/8/phpunit/phpunit-file-structure-namespace-and-required-metadata</a:t>
            </a:r>
            <a:endParaRPr lang="en-US" sz="1400" dirty="0">
              <a:cs typeface="Courier New" panose="02070309020205020404" pitchFamily="49" charset="0"/>
            </a:endParaRPr>
          </a:p>
          <a:p>
            <a:endParaRPr lang="en-US" sz="1400" dirty="0">
              <a:cs typeface="Courier New" panose="02070309020205020404" pitchFamily="49" charset="0"/>
            </a:endParaRPr>
          </a:p>
          <a:p>
            <a:endParaRPr lang="en-US" sz="1400" dirty="0"/>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PHPUnit</a:t>
            </a:r>
          </a:p>
          <a:p>
            <a:r>
              <a:rPr lang="en-US" dirty="0"/>
              <a:t>Unit Testing in Drupal</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Unit Testing</a:t>
            </a:r>
          </a:p>
        </p:txBody>
      </p:sp>
    </p:spTree>
    <p:extLst>
      <p:ext uri="{BB962C8B-B14F-4D97-AF65-F5344CB8AC3E}">
        <p14:creationId xmlns:p14="http://schemas.microsoft.com/office/powerpoint/2010/main" val="219440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17</a:t>
            </a:fld>
            <a:endParaRPr lang="en-US">
              <a:solidFill>
                <a:prstClr val="black"/>
              </a:solidFill>
              <a:latin typeface="Arial"/>
            </a:endParaRPr>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PHPUnit</a:t>
            </a:r>
          </a:p>
          <a:p>
            <a:r>
              <a:rPr lang="en-US" dirty="0"/>
              <a:t>Common Assertions</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Unit Testing</a:t>
            </a:r>
          </a:p>
        </p:txBody>
      </p:sp>
      <p:sp>
        <p:nvSpPr>
          <p:cNvPr id="12" name="Text Placeholder 2">
            <a:extLst>
              <a:ext uri="{FF2B5EF4-FFF2-40B4-BE49-F238E27FC236}">
                <a16:creationId xmlns:a16="http://schemas.microsoft.com/office/drawing/2014/main" id="{0AE80F07-A161-C648-8060-ED9E0B172CB4}"/>
              </a:ext>
            </a:extLst>
          </p:cNvPr>
          <p:cNvSpPr>
            <a:spLocks noGrp="1"/>
          </p:cNvSpPr>
          <p:nvPr>
            <p:ph type="body" sz="quarter" idx="12"/>
          </p:nvPr>
        </p:nvSpPr>
        <p:spPr>
          <a:xfrm>
            <a:off x="3238500" y="259865"/>
            <a:ext cx="8953500" cy="6176772"/>
          </a:xfrm>
        </p:spPr>
        <p:txBody>
          <a:bodyPr/>
          <a:lstStyle/>
          <a:p>
            <a:r>
              <a:rPr lang="en-US" sz="1500" b="1" dirty="0" err="1">
                <a:solidFill>
                  <a:schemeClr val="accent2"/>
                </a:solidFill>
                <a:latin typeface="Courier New" panose="02070309020205020404" pitchFamily="49" charset="0"/>
                <a:cs typeface="Courier New" panose="02070309020205020404" pitchFamily="49" charset="0"/>
              </a:rPr>
              <a:t>assertTrue</a:t>
            </a:r>
            <a:r>
              <a:rPr lang="en-US" sz="1500" dirty="0">
                <a:latin typeface="Courier New" panose="02070309020205020404" pitchFamily="49" charset="0"/>
                <a:cs typeface="Courier New" panose="02070309020205020404" pitchFamily="49" charset="0"/>
              </a:rPr>
              <a:t>(bool $condition[, string $message = ’’])</a:t>
            </a:r>
          </a:p>
          <a:p>
            <a:r>
              <a:rPr lang="en-US" sz="1500" b="1" dirty="0" err="1">
                <a:solidFill>
                  <a:schemeClr val="accent2"/>
                </a:solidFill>
                <a:latin typeface="Courier New" panose="02070309020205020404" pitchFamily="49" charset="0"/>
                <a:cs typeface="Courier New" panose="02070309020205020404" pitchFamily="49" charset="0"/>
              </a:rPr>
              <a:t>assertFalse</a:t>
            </a:r>
            <a:r>
              <a:rPr lang="en-US" sz="1500" dirty="0">
                <a:latin typeface="Courier New" panose="02070309020205020404" pitchFamily="49" charset="0"/>
                <a:cs typeface="Courier New" panose="02070309020205020404" pitchFamily="49" charset="0"/>
              </a:rPr>
              <a:t>(bool $condition[, string $message = ’’])</a:t>
            </a:r>
            <a:endParaRPr lang="en-US" sz="1500" b="1" dirty="0">
              <a:solidFill>
                <a:schemeClr val="accent2"/>
              </a:solidFill>
              <a:latin typeface="Courier New" panose="02070309020205020404" pitchFamily="49" charset="0"/>
              <a:cs typeface="Courier New" panose="02070309020205020404" pitchFamily="49" charset="0"/>
            </a:endParaRPr>
          </a:p>
          <a:p>
            <a:r>
              <a:rPr lang="en-US" sz="1500" b="1" dirty="0" err="1">
                <a:solidFill>
                  <a:schemeClr val="accent2"/>
                </a:solidFill>
                <a:latin typeface="Courier New" panose="02070309020205020404" pitchFamily="49" charset="0"/>
                <a:cs typeface="Courier New" panose="02070309020205020404" pitchFamily="49" charset="0"/>
              </a:rPr>
              <a:t>assertEquals</a:t>
            </a:r>
            <a:r>
              <a:rPr lang="en-US" sz="1500" dirty="0">
                <a:latin typeface="Courier New" panose="02070309020205020404" pitchFamily="49" charset="0"/>
                <a:cs typeface="Courier New" panose="02070309020205020404" pitchFamily="49" charset="0"/>
              </a:rPr>
              <a:t>(mixed $expected, mixed $actual[, string $message = ’’])</a:t>
            </a:r>
          </a:p>
          <a:p>
            <a:r>
              <a:rPr lang="en-US" sz="1500" b="1" dirty="0" err="1">
                <a:solidFill>
                  <a:schemeClr val="accent2"/>
                </a:solidFill>
                <a:latin typeface="Courier New" panose="02070309020205020404" pitchFamily="49" charset="0"/>
                <a:cs typeface="Courier New" panose="02070309020205020404" pitchFamily="49" charset="0"/>
              </a:rPr>
              <a:t>assertSame</a:t>
            </a:r>
            <a:r>
              <a:rPr lang="en-US" sz="1500" dirty="0">
                <a:latin typeface="Courier New" panose="02070309020205020404" pitchFamily="49" charset="0"/>
                <a:cs typeface="Courier New" panose="02070309020205020404" pitchFamily="49" charset="0"/>
              </a:rPr>
              <a:t>(mixed $expected, mixed $actual[, string $message = ’’])</a:t>
            </a:r>
          </a:p>
          <a:p>
            <a:r>
              <a:rPr lang="en-US" sz="1500" b="1" dirty="0" err="1">
                <a:solidFill>
                  <a:schemeClr val="accent2"/>
                </a:solidFill>
                <a:latin typeface="Courier New" panose="02070309020205020404" pitchFamily="49" charset="0"/>
                <a:cs typeface="Courier New" panose="02070309020205020404" pitchFamily="49" charset="0"/>
              </a:rPr>
              <a:t>assertNull</a:t>
            </a:r>
            <a:r>
              <a:rPr lang="en-US" sz="1500" dirty="0">
                <a:latin typeface="Courier New" panose="02070309020205020404" pitchFamily="49" charset="0"/>
                <a:cs typeface="Courier New" panose="02070309020205020404" pitchFamily="49" charset="0"/>
              </a:rPr>
              <a:t>(mixed $variable[, string $message = ’’])</a:t>
            </a:r>
          </a:p>
          <a:p>
            <a:r>
              <a:rPr lang="en-US" sz="1500" b="1" dirty="0" err="1">
                <a:solidFill>
                  <a:schemeClr val="accent2"/>
                </a:solidFill>
                <a:latin typeface="Courier New" panose="02070309020205020404" pitchFamily="49" charset="0"/>
                <a:cs typeface="Courier New" panose="02070309020205020404" pitchFamily="49" charset="0"/>
              </a:rPr>
              <a:t>assertCount</a:t>
            </a:r>
            <a:r>
              <a:rPr lang="en-US" sz="1500" dirty="0">
                <a:latin typeface="Courier New" panose="02070309020205020404" pitchFamily="49" charset="0"/>
                <a:cs typeface="Courier New" panose="02070309020205020404" pitchFamily="49" charset="0"/>
              </a:rPr>
              <a:t>($</a:t>
            </a:r>
            <a:r>
              <a:rPr lang="en-US" sz="1500" dirty="0" err="1">
                <a:latin typeface="Courier New" panose="02070309020205020404" pitchFamily="49" charset="0"/>
                <a:cs typeface="Courier New" panose="02070309020205020404" pitchFamily="49" charset="0"/>
              </a:rPr>
              <a:t>expectedCount</a:t>
            </a:r>
            <a:r>
              <a:rPr lang="en-US" sz="1500" dirty="0">
                <a:latin typeface="Courier New" panose="02070309020205020404" pitchFamily="49" charset="0"/>
                <a:cs typeface="Courier New" panose="02070309020205020404" pitchFamily="49" charset="0"/>
              </a:rPr>
              <a:t>, $haystack[, string $message = ’’])</a:t>
            </a:r>
          </a:p>
          <a:p>
            <a:r>
              <a:rPr lang="en-US" sz="1500" b="1" dirty="0" err="1">
                <a:solidFill>
                  <a:schemeClr val="accent2"/>
                </a:solidFill>
                <a:latin typeface="Courier New" panose="02070309020205020404" pitchFamily="49" charset="0"/>
                <a:cs typeface="Courier New" panose="02070309020205020404" pitchFamily="49" charset="0"/>
              </a:rPr>
              <a:t>assertGreaterThan</a:t>
            </a:r>
            <a:r>
              <a:rPr lang="en-US" sz="1500" dirty="0">
                <a:latin typeface="Courier New" panose="02070309020205020404" pitchFamily="49" charset="0"/>
                <a:cs typeface="Courier New" panose="02070309020205020404" pitchFamily="49" charset="0"/>
              </a:rPr>
              <a:t>(mixed $expected, mixed $actual[, string $message = ''])</a:t>
            </a:r>
          </a:p>
          <a:p>
            <a:r>
              <a:rPr lang="en-US" sz="1600" dirty="0">
                <a:cs typeface="Courier New" panose="02070309020205020404" pitchFamily="49" charset="0"/>
              </a:rPr>
              <a:t>Most assertions have a negation method that use the same parameters. For example:</a:t>
            </a:r>
          </a:p>
          <a:p>
            <a:pPr lvl="1"/>
            <a:r>
              <a:rPr lang="en-US" sz="1600" b="1" dirty="0" err="1">
                <a:solidFill>
                  <a:schemeClr val="accent2"/>
                </a:solidFill>
                <a:latin typeface="Courier New" panose="02070309020205020404" pitchFamily="49" charset="0"/>
                <a:cs typeface="Courier New" panose="02070309020205020404" pitchFamily="49" charset="0"/>
              </a:rPr>
              <a:t>assertSame</a:t>
            </a:r>
            <a:r>
              <a:rPr lang="en-US" sz="1600" b="1" dirty="0">
                <a:solidFill>
                  <a:schemeClr val="accent2"/>
                </a:solidFill>
                <a:latin typeface="Courier New" panose="02070309020205020404" pitchFamily="49" charset="0"/>
                <a:cs typeface="Courier New" panose="02070309020205020404" pitchFamily="49" charset="0"/>
              </a:rPr>
              <a:t>()</a:t>
            </a:r>
            <a:r>
              <a:rPr lang="en-US" sz="1600" dirty="0">
                <a:cs typeface="Courier New" panose="02070309020205020404" pitchFamily="49" charset="0"/>
              </a:rPr>
              <a:t> vs </a:t>
            </a:r>
            <a:r>
              <a:rPr lang="en-US" sz="1600" b="1" dirty="0" err="1">
                <a:solidFill>
                  <a:schemeClr val="accent2"/>
                </a:solidFill>
                <a:latin typeface="Courier New" panose="02070309020205020404" pitchFamily="49" charset="0"/>
                <a:cs typeface="Courier New" panose="02070309020205020404" pitchFamily="49" charset="0"/>
              </a:rPr>
              <a:t>assertNotSame</a:t>
            </a:r>
            <a:r>
              <a:rPr lang="en-US" sz="1600" b="1" dirty="0">
                <a:solidFill>
                  <a:schemeClr val="accent2"/>
                </a:solidFill>
                <a:latin typeface="Courier New" panose="02070309020205020404" pitchFamily="49" charset="0"/>
                <a:cs typeface="Courier New" panose="02070309020205020404" pitchFamily="49" charset="0"/>
              </a:rPr>
              <a:t>()</a:t>
            </a:r>
            <a:br>
              <a:rPr lang="en-US" sz="1600" b="1" dirty="0">
                <a:solidFill>
                  <a:schemeClr val="accent2"/>
                </a:solidFill>
                <a:latin typeface="Courier New" panose="02070309020205020404" pitchFamily="49" charset="0"/>
                <a:cs typeface="Courier New" panose="02070309020205020404" pitchFamily="49" charset="0"/>
              </a:rPr>
            </a:br>
            <a:endParaRPr lang="en-US" sz="1600" b="1" dirty="0">
              <a:solidFill>
                <a:schemeClr val="accent2"/>
              </a:solidFill>
              <a:latin typeface="Courier New" panose="02070309020205020404" pitchFamily="49" charset="0"/>
              <a:cs typeface="Courier New" panose="02070309020205020404" pitchFamily="49" charset="0"/>
            </a:endParaRPr>
          </a:p>
          <a:p>
            <a:pPr lvl="1"/>
            <a:endParaRPr lang="en-US" sz="1600" b="1" dirty="0">
              <a:solidFill>
                <a:schemeClr val="accent2"/>
              </a:solidFill>
              <a:latin typeface="Courier New" panose="02070309020205020404" pitchFamily="49" charset="0"/>
              <a:cs typeface="Courier New" panose="02070309020205020404" pitchFamily="49" charset="0"/>
            </a:endParaRPr>
          </a:p>
          <a:p>
            <a:pPr marL="283368" lvl="1" indent="0">
              <a:buNone/>
            </a:pPr>
            <a:endParaRPr lang="en-US" sz="1600" b="1" dirty="0">
              <a:solidFill>
                <a:schemeClr val="accent2"/>
              </a:solidFill>
              <a:latin typeface="Courier New" panose="02070309020205020404" pitchFamily="49" charset="0"/>
              <a:cs typeface="Courier New" panose="02070309020205020404" pitchFamily="49" charset="0"/>
            </a:endParaRPr>
          </a:p>
          <a:p>
            <a:pPr marL="0" indent="0">
              <a:buNone/>
            </a:pPr>
            <a:r>
              <a:rPr lang="en-US" sz="1400" dirty="0"/>
              <a:t>SOURCE: PHPUnit 6.5 - Appendix A. Assertions</a:t>
            </a:r>
            <a:br>
              <a:rPr lang="en-US" sz="1400" dirty="0"/>
            </a:br>
            <a:r>
              <a:rPr lang="en-US" sz="1400" dirty="0">
                <a:hlinkClick r:id="rId2"/>
              </a:rPr>
              <a:t>https://phpunit.de/manual/6.5/en/appendixes.assertions.html</a:t>
            </a:r>
            <a:endParaRPr lang="en-US" sz="1400" dirty="0"/>
          </a:p>
        </p:txBody>
      </p:sp>
    </p:spTree>
    <p:extLst>
      <p:ext uri="{BB962C8B-B14F-4D97-AF65-F5344CB8AC3E}">
        <p14:creationId xmlns:p14="http://schemas.microsoft.com/office/powerpoint/2010/main" val="377072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18</a:t>
            </a:fld>
            <a:endParaRPr lang="en-US">
              <a:solidFill>
                <a:prstClr val="black"/>
              </a:solidFill>
              <a:latin typeface="Arial"/>
            </a:endParaRPr>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PHPUnit</a:t>
            </a:r>
          </a:p>
          <a:p>
            <a:r>
              <a:rPr lang="en-US" dirty="0"/>
              <a:t>Example Unit Test</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Unit Testing</a:t>
            </a:r>
          </a:p>
        </p:txBody>
      </p:sp>
      <p:sp>
        <p:nvSpPr>
          <p:cNvPr id="10" name="Text Placeholder 2">
            <a:extLst>
              <a:ext uri="{FF2B5EF4-FFF2-40B4-BE49-F238E27FC236}">
                <a16:creationId xmlns:a16="http://schemas.microsoft.com/office/drawing/2014/main" id="{7DE968DC-B87C-F141-AEC9-565D4E56D911}"/>
              </a:ext>
            </a:extLst>
          </p:cNvPr>
          <p:cNvSpPr>
            <a:spLocks noGrp="1"/>
          </p:cNvSpPr>
          <p:nvPr>
            <p:ph type="body" sz="quarter" idx="12"/>
          </p:nvPr>
        </p:nvSpPr>
        <p:spPr>
          <a:xfrm>
            <a:off x="3277383" y="109161"/>
            <a:ext cx="8580120" cy="583258"/>
          </a:xfrm>
        </p:spPr>
        <p:txBody>
          <a:bodyPr/>
          <a:lstStyle/>
          <a:p>
            <a:pPr marL="0" indent="0">
              <a:buNone/>
            </a:pPr>
            <a:r>
              <a:rPr lang="en-US" dirty="0">
                <a:cs typeface="Courier New" panose="02070309020205020404" pitchFamily="49" charset="0"/>
              </a:rPr>
              <a:t>core/modules/</a:t>
            </a:r>
            <a:r>
              <a:rPr lang="en-US" dirty="0" err="1">
                <a:cs typeface="Courier New" panose="02070309020205020404" pitchFamily="49" charset="0"/>
              </a:rPr>
              <a:t>views_ui</a:t>
            </a:r>
            <a:r>
              <a:rPr lang="en-US" dirty="0">
                <a:cs typeface="Courier New" panose="02070309020205020404" pitchFamily="49" charset="0"/>
              </a:rPr>
              <a:t>/tests/</a:t>
            </a:r>
            <a:r>
              <a:rPr lang="en-US" dirty="0" err="1">
                <a:cs typeface="Courier New" panose="02070309020205020404" pitchFamily="49" charset="0"/>
              </a:rPr>
              <a:t>src</a:t>
            </a:r>
            <a:r>
              <a:rPr lang="en-US" dirty="0">
                <a:cs typeface="Courier New" panose="02070309020205020404" pitchFamily="49" charset="0"/>
              </a:rPr>
              <a:t>/Unit/Form/Ajax/</a:t>
            </a:r>
            <a:r>
              <a:rPr lang="en-US" dirty="0" err="1">
                <a:cs typeface="Courier New" panose="02070309020205020404" pitchFamily="49" charset="0"/>
              </a:rPr>
              <a:t>RearrangeFilterTest.php</a:t>
            </a:r>
            <a:r>
              <a:rPr lang="en-US" dirty="0">
                <a:cs typeface="Courier New" panose="02070309020205020404" pitchFamily="49" charset="0"/>
              </a:rPr>
              <a:t>:</a:t>
            </a:r>
          </a:p>
        </p:txBody>
      </p:sp>
      <p:pic>
        <p:nvPicPr>
          <p:cNvPr id="11" name="Picture 10">
            <a:extLst>
              <a:ext uri="{FF2B5EF4-FFF2-40B4-BE49-F238E27FC236}">
                <a16:creationId xmlns:a16="http://schemas.microsoft.com/office/drawing/2014/main" id="{E8013133-244A-BD42-8CC8-745EDB593211}"/>
              </a:ext>
            </a:extLst>
          </p:cNvPr>
          <p:cNvPicPr>
            <a:picLocks noChangeAspect="1"/>
          </p:cNvPicPr>
          <p:nvPr/>
        </p:nvPicPr>
        <p:blipFill>
          <a:blip r:embed="rId2"/>
          <a:stretch>
            <a:fillRect/>
          </a:stretch>
        </p:blipFill>
        <p:spPr>
          <a:xfrm>
            <a:off x="3808243" y="475361"/>
            <a:ext cx="7518400" cy="6134100"/>
          </a:xfrm>
          <a:prstGeom prst="rect">
            <a:avLst/>
          </a:prstGeom>
        </p:spPr>
      </p:pic>
    </p:spTree>
    <p:extLst>
      <p:ext uri="{BB962C8B-B14F-4D97-AF65-F5344CB8AC3E}">
        <p14:creationId xmlns:p14="http://schemas.microsoft.com/office/powerpoint/2010/main" val="2137971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19</a:t>
            </a:fld>
            <a:endParaRPr lang="en-US">
              <a:solidFill>
                <a:prstClr val="black"/>
              </a:solidFill>
              <a:latin typeface="Arial"/>
            </a:endParaRPr>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PHPUnit</a:t>
            </a:r>
          </a:p>
          <a:p>
            <a:r>
              <a:rPr lang="en-US" dirty="0"/>
              <a:t>Fixture Methods</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Unit Testing</a:t>
            </a:r>
          </a:p>
        </p:txBody>
      </p:sp>
      <p:sp>
        <p:nvSpPr>
          <p:cNvPr id="12" name="Text Placeholder 2">
            <a:extLst>
              <a:ext uri="{FF2B5EF4-FFF2-40B4-BE49-F238E27FC236}">
                <a16:creationId xmlns:a16="http://schemas.microsoft.com/office/drawing/2014/main" id="{0AE80F07-A161-C648-8060-ED9E0B172CB4}"/>
              </a:ext>
            </a:extLst>
          </p:cNvPr>
          <p:cNvSpPr>
            <a:spLocks noGrp="1"/>
          </p:cNvSpPr>
          <p:nvPr>
            <p:ph type="body" sz="quarter" idx="12"/>
          </p:nvPr>
        </p:nvSpPr>
        <p:spPr>
          <a:xfrm>
            <a:off x="3238500" y="259865"/>
            <a:ext cx="8953500" cy="6176772"/>
          </a:xfrm>
        </p:spPr>
        <p:txBody>
          <a:bodyPr/>
          <a:lstStyle/>
          <a:p>
            <a:r>
              <a:rPr lang="en-US" dirty="0">
                <a:cs typeface="Courier New" panose="02070309020205020404" pitchFamily="49" charset="0"/>
              </a:rPr>
              <a:t>A fixture is the known </a:t>
            </a:r>
            <a:r>
              <a:rPr lang="en-US" u="sng" dirty="0">
                <a:cs typeface="Courier New" panose="02070309020205020404" pitchFamily="49" charset="0"/>
              </a:rPr>
              <a:t>default state</a:t>
            </a:r>
            <a:r>
              <a:rPr lang="en-US" dirty="0">
                <a:cs typeface="Courier New" panose="02070309020205020404" pitchFamily="49" charset="0"/>
              </a:rPr>
              <a:t> across all tests within a class.</a:t>
            </a:r>
            <a:endParaRPr lang="en-US" b="1" dirty="0">
              <a:solidFill>
                <a:schemeClr val="accent2"/>
              </a:solidFill>
              <a:latin typeface="Courier New" panose="02070309020205020404" pitchFamily="49" charset="0"/>
              <a:cs typeface="Courier New" panose="02070309020205020404" pitchFamily="49" charset="0"/>
            </a:endParaRPr>
          </a:p>
          <a:p>
            <a:r>
              <a:rPr lang="en-US" dirty="0">
                <a:cs typeface="Courier New" panose="02070309020205020404" pitchFamily="49" charset="0"/>
              </a:rPr>
              <a:t>Setting up testing fixtures</a:t>
            </a:r>
          </a:p>
          <a:p>
            <a:pPr lvl="1"/>
            <a:r>
              <a:rPr lang="en-US" b="1" dirty="0" err="1">
                <a:solidFill>
                  <a:schemeClr val="accent2"/>
                </a:solidFill>
                <a:latin typeface="Courier New" panose="02070309020205020404" pitchFamily="49" charset="0"/>
                <a:cs typeface="Courier New" panose="02070309020205020404" pitchFamily="49" charset="0"/>
              </a:rPr>
              <a:t>setUp</a:t>
            </a:r>
            <a:r>
              <a:rPr lang="en-US" b="1" dirty="0">
                <a:solidFill>
                  <a:schemeClr val="accent2"/>
                </a:solidFill>
                <a:latin typeface="Courier New" panose="02070309020205020404" pitchFamily="49" charset="0"/>
                <a:cs typeface="Courier New" panose="02070309020205020404" pitchFamily="49" charset="0"/>
              </a:rPr>
              <a:t>()</a:t>
            </a:r>
            <a:r>
              <a:rPr lang="en-US" dirty="0"/>
              <a:t> – </a:t>
            </a:r>
            <a:r>
              <a:rPr lang="en-US" u="sng" dirty="0"/>
              <a:t>Runs prior to each individual test</a:t>
            </a:r>
            <a:r>
              <a:rPr lang="en-US" dirty="0"/>
              <a:t> within a test class.</a:t>
            </a:r>
          </a:p>
          <a:p>
            <a:pPr lvl="1"/>
            <a:r>
              <a:rPr lang="en-US" b="1" dirty="0" err="1">
                <a:solidFill>
                  <a:schemeClr val="accent2"/>
                </a:solidFill>
                <a:latin typeface="Courier New" panose="02070309020205020404" pitchFamily="49" charset="0"/>
                <a:cs typeface="Courier New" panose="02070309020205020404" pitchFamily="49" charset="0"/>
              </a:rPr>
              <a:t>tearDown</a:t>
            </a:r>
            <a:r>
              <a:rPr lang="en-US" b="1" dirty="0">
                <a:solidFill>
                  <a:schemeClr val="accent2"/>
                </a:solidFill>
                <a:latin typeface="Courier New" panose="02070309020205020404" pitchFamily="49" charset="0"/>
                <a:cs typeface="Courier New" panose="02070309020205020404" pitchFamily="49" charset="0"/>
              </a:rPr>
              <a:t>()</a:t>
            </a:r>
            <a:r>
              <a:rPr lang="en-US" dirty="0"/>
              <a:t> – </a:t>
            </a:r>
            <a:r>
              <a:rPr lang="en-US" u="sng" dirty="0"/>
              <a:t>Runs after each individual test</a:t>
            </a:r>
            <a:r>
              <a:rPr lang="en-US" dirty="0"/>
              <a:t> within a test class. Generally speaking, you only need to do this if using external resources such as files and sockets.</a:t>
            </a:r>
          </a:p>
          <a:p>
            <a:r>
              <a:rPr lang="en-US" dirty="0"/>
              <a:t>Sharing fixtures across tests</a:t>
            </a:r>
          </a:p>
          <a:p>
            <a:pPr lvl="1"/>
            <a:r>
              <a:rPr lang="en-US" b="1" dirty="0" err="1">
                <a:solidFill>
                  <a:schemeClr val="accent2"/>
                </a:solidFill>
                <a:latin typeface="Courier New" panose="02070309020205020404" pitchFamily="49" charset="0"/>
                <a:cs typeface="Courier New" panose="02070309020205020404" pitchFamily="49" charset="0"/>
              </a:rPr>
              <a:t>setUpBeforeClass</a:t>
            </a:r>
            <a:r>
              <a:rPr lang="en-US" b="1" dirty="0">
                <a:solidFill>
                  <a:schemeClr val="accent2"/>
                </a:solidFill>
                <a:latin typeface="Courier New" panose="02070309020205020404" pitchFamily="49" charset="0"/>
                <a:cs typeface="Courier New" panose="02070309020205020404" pitchFamily="49" charset="0"/>
              </a:rPr>
              <a:t>()</a:t>
            </a:r>
            <a:r>
              <a:rPr lang="en-US" dirty="0"/>
              <a:t> – </a:t>
            </a:r>
            <a:r>
              <a:rPr lang="en-US" u="sng" dirty="0"/>
              <a:t>Runs prior to the first test run</a:t>
            </a:r>
            <a:r>
              <a:rPr lang="en-US" dirty="0"/>
              <a:t> within a class.</a:t>
            </a:r>
          </a:p>
          <a:p>
            <a:pPr lvl="1"/>
            <a:r>
              <a:rPr lang="en-US" b="1" dirty="0" err="1">
                <a:solidFill>
                  <a:schemeClr val="accent2"/>
                </a:solidFill>
                <a:latin typeface="Courier New" panose="02070309020205020404" pitchFamily="49" charset="0"/>
                <a:cs typeface="Courier New" panose="02070309020205020404" pitchFamily="49" charset="0"/>
              </a:rPr>
              <a:t>tearDownAfterClass</a:t>
            </a:r>
            <a:r>
              <a:rPr lang="en-US" b="1" dirty="0">
                <a:solidFill>
                  <a:schemeClr val="accent2"/>
                </a:solidFill>
                <a:latin typeface="Courier New" panose="02070309020205020404" pitchFamily="49" charset="0"/>
                <a:cs typeface="Courier New" panose="02070309020205020404" pitchFamily="49" charset="0"/>
              </a:rPr>
              <a:t>()</a:t>
            </a:r>
            <a:r>
              <a:rPr lang="en-US" dirty="0"/>
              <a:t> – </a:t>
            </a:r>
            <a:r>
              <a:rPr lang="en-US" u="sng" dirty="0"/>
              <a:t>Runs after the last test run</a:t>
            </a:r>
            <a:r>
              <a:rPr lang="en-US" dirty="0"/>
              <a:t> within a class.</a:t>
            </a:r>
          </a:p>
          <a:p>
            <a:pPr lvl="1"/>
            <a:r>
              <a:rPr lang="en-US" dirty="0"/>
              <a:t>Sharing fixtures across tests is generally discouraged as unit tests should be decoupled from one another. Examples where this might make sense is when using a database connection across multiple tests.</a:t>
            </a:r>
          </a:p>
          <a:p>
            <a:pPr marL="0" indent="0">
              <a:buNone/>
            </a:pPr>
            <a:endParaRPr lang="en-US" dirty="0"/>
          </a:p>
          <a:p>
            <a:endParaRPr lang="en-US" dirty="0"/>
          </a:p>
          <a:p>
            <a:pPr marL="0" indent="0">
              <a:buNone/>
            </a:pPr>
            <a:r>
              <a:rPr lang="en-US" sz="1400" dirty="0"/>
              <a:t>SOURCE: PHPUnit -  Chapter 4. Fixtures</a:t>
            </a:r>
            <a:br>
              <a:rPr lang="en-US" sz="1400" dirty="0">
                <a:hlinkClick r:id="rId2"/>
              </a:rPr>
            </a:br>
            <a:r>
              <a:rPr lang="en-US" sz="1400" dirty="0">
                <a:hlinkClick r:id="rId2"/>
              </a:rPr>
              <a:t>https://phpunit.de/manual/6.5/en/fixtures.html</a:t>
            </a:r>
            <a:endParaRPr lang="en-US" sz="1400" dirty="0"/>
          </a:p>
        </p:txBody>
      </p:sp>
    </p:spTree>
    <p:extLst>
      <p:ext uri="{BB962C8B-B14F-4D97-AF65-F5344CB8AC3E}">
        <p14:creationId xmlns:p14="http://schemas.microsoft.com/office/powerpoint/2010/main" val="478346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2</a:t>
            </a:fld>
            <a:endParaRPr lang="en-US">
              <a:solidFill>
                <a:prstClr val="black"/>
              </a:solidFill>
              <a:latin typeface="Arial"/>
            </a:endParaRPr>
          </a:p>
        </p:txBody>
      </p:sp>
      <p:sp>
        <p:nvSpPr>
          <p:cNvPr id="6" name="Text Placeholder 5">
            <a:extLst>
              <a:ext uri="{FF2B5EF4-FFF2-40B4-BE49-F238E27FC236}">
                <a16:creationId xmlns:a16="http://schemas.microsoft.com/office/drawing/2014/main" id="{B938EA58-6E9D-4AE6-8978-7E176BA746E0}"/>
              </a:ext>
            </a:extLst>
          </p:cNvPr>
          <p:cNvSpPr>
            <a:spLocks noGrp="1"/>
          </p:cNvSpPr>
          <p:nvPr>
            <p:ph type="body" sz="quarter" idx="12"/>
          </p:nvPr>
        </p:nvSpPr>
        <p:spPr/>
        <p:txBody>
          <a:bodyPr/>
          <a:lstStyle/>
          <a:p>
            <a:r>
              <a:rPr lang="en-US" dirty="0"/>
              <a:t>Learn why testing is important</a:t>
            </a:r>
          </a:p>
          <a:p>
            <a:r>
              <a:rPr lang="en-US" dirty="0"/>
              <a:t>Learn different types of tests (i.e. Unit/Integration/System/Acceptance)</a:t>
            </a:r>
          </a:p>
          <a:p>
            <a:r>
              <a:rPr lang="en-US" dirty="0"/>
              <a:t>Learn how to write and run tests using PHPUnit, </a:t>
            </a:r>
            <a:r>
              <a:rPr lang="en-US" dirty="0" err="1"/>
              <a:t>Nightwatch.js</a:t>
            </a:r>
            <a:r>
              <a:rPr lang="en-US" dirty="0"/>
              <a:t> and Behat</a:t>
            </a:r>
          </a:p>
          <a:p>
            <a:endParaRPr lang="en-US" dirty="0"/>
          </a:p>
          <a:p>
            <a:endParaRPr lang="en-US" dirty="0"/>
          </a:p>
          <a:p>
            <a:endParaRPr lang="en-US" dirty="0"/>
          </a:p>
          <a:p>
            <a:endParaRPr lang="en-US" dirty="0"/>
          </a:p>
          <a:p>
            <a:pPr lvl="1"/>
            <a:endParaRPr lang="en-US" dirty="0">
              <a:solidFill>
                <a:schemeClr val="accent2"/>
              </a:solidFill>
              <a:latin typeface="Courier New" panose="02070309020205020404" pitchFamily="49" charset="0"/>
              <a:cs typeface="Courier New" panose="02070309020205020404" pitchFamily="49" charset="0"/>
            </a:endParaRPr>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Training Objectives</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Test D9 Site</a:t>
            </a:r>
          </a:p>
        </p:txBody>
      </p:sp>
    </p:spTree>
    <p:extLst>
      <p:ext uri="{BB962C8B-B14F-4D97-AF65-F5344CB8AC3E}">
        <p14:creationId xmlns:p14="http://schemas.microsoft.com/office/powerpoint/2010/main" val="191288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20</a:t>
            </a:fld>
            <a:endParaRPr lang="en-US">
              <a:solidFill>
                <a:prstClr val="black"/>
              </a:solidFill>
              <a:latin typeface="Arial"/>
            </a:endParaRPr>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a:xfrm>
            <a:off x="344487" y="1843749"/>
            <a:ext cx="2608263" cy="1140245"/>
          </a:xfrm>
        </p:spPr>
        <p:txBody>
          <a:bodyPr/>
          <a:lstStyle/>
          <a:p>
            <a:r>
              <a:rPr lang="en-US" dirty="0"/>
              <a:t>PHPUnit</a:t>
            </a:r>
          </a:p>
          <a:p>
            <a:r>
              <a:rPr lang="en-US" dirty="0"/>
              <a:t>Stubs &amp; Mocks</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Unit Testing</a:t>
            </a:r>
          </a:p>
        </p:txBody>
      </p:sp>
      <p:sp>
        <p:nvSpPr>
          <p:cNvPr id="12" name="Text Placeholder 2">
            <a:extLst>
              <a:ext uri="{FF2B5EF4-FFF2-40B4-BE49-F238E27FC236}">
                <a16:creationId xmlns:a16="http://schemas.microsoft.com/office/drawing/2014/main" id="{0AE80F07-A161-C648-8060-ED9E0B172CB4}"/>
              </a:ext>
            </a:extLst>
          </p:cNvPr>
          <p:cNvSpPr>
            <a:spLocks noGrp="1"/>
          </p:cNvSpPr>
          <p:nvPr>
            <p:ph type="body" sz="quarter" idx="12"/>
          </p:nvPr>
        </p:nvSpPr>
        <p:spPr>
          <a:xfrm>
            <a:off x="3238500" y="62915"/>
            <a:ext cx="8580303" cy="6176772"/>
          </a:xfrm>
        </p:spPr>
        <p:txBody>
          <a:bodyPr/>
          <a:lstStyle/>
          <a:p>
            <a:r>
              <a:rPr lang="en-US" b="1" dirty="0"/>
              <a:t>Test Double </a:t>
            </a:r>
            <a:r>
              <a:rPr lang="en-US" dirty="0"/>
              <a:t>is any pretend object used in place of a real object in tests. </a:t>
            </a:r>
          </a:p>
          <a:p>
            <a:pPr lvl="1"/>
            <a:r>
              <a:rPr lang="en-US" dirty="0"/>
              <a:t>The term is a play on “Stunt Double” from movies</a:t>
            </a:r>
          </a:p>
          <a:p>
            <a:r>
              <a:rPr lang="en-US" dirty="0"/>
              <a:t>Two main types of test doubles:</a:t>
            </a:r>
          </a:p>
          <a:p>
            <a:pPr lvl="1"/>
            <a:r>
              <a:rPr lang="en-US" b="1" dirty="0"/>
              <a:t>Stubs</a:t>
            </a:r>
            <a:r>
              <a:rPr lang="en-US" dirty="0"/>
              <a:t> override methods to provide canned responses.</a:t>
            </a:r>
          </a:p>
          <a:p>
            <a:pPr lvl="2"/>
            <a:r>
              <a:rPr lang="en-US" dirty="0"/>
              <a:t>Example: Returning the correct result of some long running method.</a:t>
            </a:r>
          </a:p>
          <a:p>
            <a:pPr lvl="1"/>
            <a:r>
              <a:rPr lang="en-US" b="1" dirty="0"/>
              <a:t>Mocks</a:t>
            </a:r>
            <a:r>
              <a:rPr lang="en-US" dirty="0"/>
              <a:t> specify outline of full expected behavior within a method.</a:t>
            </a:r>
          </a:p>
          <a:p>
            <a:pPr lvl="2"/>
            <a:r>
              <a:rPr lang="en-US" dirty="0"/>
              <a:t>Example: Ensuring method calls other component method an explicit amount of times, and with what parameters.</a:t>
            </a:r>
          </a:p>
          <a:p>
            <a:pPr lvl="2"/>
            <a:endParaRPr lang="en-US" b="1" dirty="0"/>
          </a:p>
          <a:p>
            <a:pPr lvl="2"/>
            <a:endParaRPr lang="en-US" b="1" dirty="0"/>
          </a:p>
          <a:p>
            <a:pPr lvl="2"/>
            <a:endParaRPr lang="en-US" b="1" dirty="0"/>
          </a:p>
          <a:p>
            <a:pPr lvl="2"/>
            <a:endParaRPr lang="en-US" b="1" dirty="0"/>
          </a:p>
          <a:p>
            <a:pPr lvl="2"/>
            <a:endParaRPr lang="en-US" b="1" dirty="0"/>
          </a:p>
          <a:p>
            <a:pPr lvl="2"/>
            <a:endParaRPr lang="en-US" b="1" dirty="0"/>
          </a:p>
          <a:p>
            <a:pPr marL="0" indent="0">
              <a:buNone/>
            </a:pPr>
            <a:r>
              <a:rPr lang="en-US" sz="1400" dirty="0"/>
              <a:t>SOURCE: Mocks Aren’t Stubs</a:t>
            </a:r>
            <a:br>
              <a:rPr lang="en-US" sz="1400" dirty="0"/>
            </a:br>
            <a:r>
              <a:rPr lang="en-US" sz="1400" dirty="0">
                <a:hlinkClick r:id="rId2"/>
              </a:rPr>
              <a:t>https://martinfowler.com/articles/mocksArentStubs.html</a:t>
            </a:r>
            <a:endParaRPr lang="en-US" sz="1400" dirty="0"/>
          </a:p>
        </p:txBody>
      </p:sp>
    </p:spTree>
    <p:extLst>
      <p:ext uri="{BB962C8B-B14F-4D97-AF65-F5344CB8AC3E}">
        <p14:creationId xmlns:p14="http://schemas.microsoft.com/office/powerpoint/2010/main" val="400954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21</a:t>
            </a:fld>
            <a:endParaRPr lang="en-US">
              <a:solidFill>
                <a:prstClr val="black"/>
              </a:solidFill>
              <a:latin typeface="Arial"/>
            </a:endParaRPr>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PHPUnit</a:t>
            </a:r>
          </a:p>
          <a:p>
            <a:r>
              <a:rPr lang="en-US" dirty="0"/>
              <a:t>Stub Example</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Unit Testing</a:t>
            </a:r>
          </a:p>
        </p:txBody>
      </p:sp>
      <p:sp>
        <p:nvSpPr>
          <p:cNvPr id="8" name="Text Placeholder 2">
            <a:extLst>
              <a:ext uri="{FF2B5EF4-FFF2-40B4-BE49-F238E27FC236}">
                <a16:creationId xmlns:a16="http://schemas.microsoft.com/office/drawing/2014/main" id="{91D962DA-9BB9-0D42-BCD3-0A1B3D82B290}"/>
              </a:ext>
            </a:extLst>
          </p:cNvPr>
          <p:cNvSpPr>
            <a:spLocks noGrp="1"/>
          </p:cNvSpPr>
          <p:nvPr>
            <p:ph type="body" sz="quarter" idx="12"/>
          </p:nvPr>
        </p:nvSpPr>
        <p:spPr>
          <a:xfrm>
            <a:off x="3238500" y="6154678"/>
            <a:ext cx="8580120" cy="656711"/>
          </a:xfrm>
        </p:spPr>
        <p:txBody>
          <a:bodyPr/>
          <a:lstStyle/>
          <a:p>
            <a:pPr marL="0" indent="0">
              <a:buNone/>
            </a:pPr>
            <a:r>
              <a:rPr lang="en-US" sz="1400" dirty="0"/>
              <a:t>SOURCE: PHPUnit 6.5 – Chapter 9. Test Doubles</a:t>
            </a:r>
            <a:br>
              <a:rPr lang="en-US" sz="1400" dirty="0"/>
            </a:br>
            <a:r>
              <a:rPr lang="en-US" sz="1400" dirty="0">
                <a:hlinkClick r:id="rId2"/>
              </a:rPr>
              <a:t>https://phpunit.de/manual/6.5/en/test-doubles.html</a:t>
            </a:r>
            <a:endParaRPr lang="en-US" sz="1400" dirty="0"/>
          </a:p>
        </p:txBody>
      </p:sp>
      <p:pic>
        <p:nvPicPr>
          <p:cNvPr id="10" name="Picture 9">
            <a:extLst>
              <a:ext uri="{FF2B5EF4-FFF2-40B4-BE49-F238E27FC236}">
                <a16:creationId xmlns:a16="http://schemas.microsoft.com/office/drawing/2014/main" id="{C57915AE-523E-1D4D-93B2-21A1959AED27}"/>
              </a:ext>
            </a:extLst>
          </p:cNvPr>
          <p:cNvPicPr>
            <a:picLocks noChangeAspect="1"/>
          </p:cNvPicPr>
          <p:nvPr/>
        </p:nvPicPr>
        <p:blipFill>
          <a:blip r:embed="rId3"/>
          <a:stretch>
            <a:fillRect/>
          </a:stretch>
        </p:blipFill>
        <p:spPr>
          <a:xfrm>
            <a:off x="3369310" y="359480"/>
            <a:ext cx="7227742" cy="4888381"/>
          </a:xfrm>
          <a:prstGeom prst="rect">
            <a:avLst/>
          </a:prstGeom>
        </p:spPr>
      </p:pic>
    </p:spTree>
    <p:extLst>
      <p:ext uri="{BB962C8B-B14F-4D97-AF65-F5344CB8AC3E}">
        <p14:creationId xmlns:p14="http://schemas.microsoft.com/office/powerpoint/2010/main" val="306578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22</a:t>
            </a:fld>
            <a:endParaRPr lang="en-US">
              <a:solidFill>
                <a:prstClr val="black"/>
              </a:solidFill>
              <a:latin typeface="Arial"/>
            </a:endParaRPr>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PHPUnit</a:t>
            </a:r>
          </a:p>
          <a:p>
            <a:r>
              <a:rPr lang="en-US" dirty="0"/>
              <a:t>Mock Example</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Unit Testing</a:t>
            </a:r>
          </a:p>
        </p:txBody>
      </p:sp>
      <p:sp>
        <p:nvSpPr>
          <p:cNvPr id="11" name="Text Placeholder 2">
            <a:extLst>
              <a:ext uri="{FF2B5EF4-FFF2-40B4-BE49-F238E27FC236}">
                <a16:creationId xmlns:a16="http://schemas.microsoft.com/office/drawing/2014/main" id="{16F15F07-5BFA-1C40-9DFD-204472378873}"/>
              </a:ext>
            </a:extLst>
          </p:cNvPr>
          <p:cNvSpPr>
            <a:spLocks noGrp="1"/>
          </p:cNvSpPr>
          <p:nvPr>
            <p:ph type="body" sz="quarter" idx="12"/>
          </p:nvPr>
        </p:nvSpPr>
        <p:spPr>
          <a:xfrm>
            <a:off x="3238500" y="6154678"/>
            <a:ext cx="8580120" cy="656711"/>
          </a:xfrm>
        </p:spPr>
        <p:txBody>
          <a:bodyPr/>
          <a:lstStyle/>
          <a:p>
            <a:pPr marL="0" indent="0">
              <a:buNone/>
            </a:pPr>
            <a:r>
              <a:rPr lang="en-US" sz="1400" dirty="0"/>
              <a:t>SOURCE: PHPUnit 6.5 – Chapter 9. Test Doubles</a:t>
            </a:r>
            <a:br>
              <a:rPr lang="en-US" sz="1400" dirty="0"/>
            </a:br>
            <a:r>
              <a:rPr lang="en-US" sz="1400" dirty="0">
                <a:hlinkClick r:id="rId2"/>
              </a:rPr>
              <a:t>https://phpunit.de/manual/6.5/en/test-doubles.html</a:t>
            </a:r>
            <a:endParaRPr lang="en-US" sz="1400" dirty="0"/>
          </a:p>
        </p:txBody>
      </p:sp>
      <p:pic>
        <p:nvPicPr>
          <p:cNvPr id="12" name="Picture 11">
            <a:extLst>
              <a:ext uri="{FF2B5EF4-FFF2-40B4-BE49-F238E27FC236}">
                <a16:creationId xmlns:a16="http://schemas.microsoft.com/office/drawing/2014/main" id="{578A0DB1-1171-D14D-B2B8-9F418A9B14FB}"/>
              </a:ext>
            </a:extLst>
          </p:cNvPr>
          <p:cNvPicPr>
            <a:picLocks noChangeAspect="1"/>
          </p:cNvPicPr>
          <p:nvPr/>
        </p:nvPicPr>
        <p:blipFill>
          <a:blip r:embed="rId3"/>
          <a:stretch>
            <a:fillRect/>
          </a:stretch>
        </p:blipFill>
        <p:spPr>
          <a:xfrm>
            <a:off x="3369641" y="131953"/>
            <a:ext cx="7957665" cy="5937383"/>
          </a:xfrm>
          <a:prstGeom prst="rect">
            <a:avLst/>
          </a:prstGeom>
        </p:spPr>
      </p:pic>
    </p:spTree>
    <p:extLst>
      <p:ext uri="{BB962C8B-B14F-4D97-AF65-F5344CB8AC3E}">
        <p14:creationId xmlns:p14="http://schemas.microsoft.com/office/powerpoint/2010/main" val="905778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6458441-FEEB-45D1-A46D-FCDB40F124CE}"/>
              </a:ext>
            </a:extLst>
          </p:cNvPr>
          <p:cNvSpPr>
            <a:spLocks noGrp="1"/>
          </p:cNvSpPr>
          <p:nvPr>
            <p:ph type="body" sz="quarter" idx="16"/>
          </p:nvPr>
        </p:nvSpPr>
        <p:spPr>
          <a:xfrm>
            <a:off x="0" y="2954214"/>
            <a:ext cx="12192000" cy="592839"/>
          </a:xfrm>
        </p:spPr>
        <p:txBody>
          <a:bodyPr/>
          <a:lstStyle/>
          <a:p>
            <a:pPr algn="ctr"/>
            <a:r>
              <a:rPr lang="en-US" dirty="0"/>
              <a:t>Integration Testing</a:t>
            </a:r>
          </a:p>
        </p:txBody>
      </p:sp>
    </p:spTree>
    <p:extLst>
      <p:ext uri="{BB962C8B-B14F-4D97-AF65-F5344CB8AC3E}">
        <p14:creationId xmlns:p14="http://schemas.microsoft.com/office/powerpoint/2010/main" val="3841992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24</a:t>
            </a:fld>
            <a:endParaRPr lang="en-US">
              <a:solidFill>
                <a:prstClr val="black"/>
              </a:solidFill>
              <a:latin typeface="Arial"/>
            </a:endParaRPr>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Integration Testing in Drupal</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Integration Testing</a:t>
            </a:r>
          </a:p>
        </p:txBody>
      </p:sp>
      <p:sp>
        <p:nvSpPr>
          <p:cNvPr id="10" name="Text Placeholder 2">
            <a:extLst>
              <a:ext uri="{FF2B5EF4-FFF2-40B4-BE49-F238E27FC236}">
                <a16:creationId xmlns:a16="http://schemas.microsoft.com/office/drawing/2014/main" id="{8BF519A3-54BA-2F4A-9907-2A7FFA8DC05E}"/>
              </a:ext>
            </a:extLst>
          </p:cNvPr>
          <p:cNvSpPr>
            <a:spLocks noGrp="1"/>
          </p:cNvSpPr>
          <p:nvPr>
            <p:ph type="body" sz="quarter" idx="12"/>
          </p:nvPr>
        </p:nvSpPr>
        <p:spPr>
          <a:xfrm>
            <a:off x="3238500" y="187604"/>
            <a:ext cx="8580120" cy="6176772"/>
          </a:xfrm>
        </p:spPr>
        <p:txBody>
          <a:bodyPr/>
          <a:lstStyle/>
          <a:p>
            <a:r>
              <a:rPr lang="en-US" b="1" dirty="0"/>
              <a:t>Integration testing</a:t>
            </a:r>
            <a:r>
              <a:rPr lang="en-US" dirty="0"/>
              <a:t> verifies the interactions between components.</a:t>
            </a:r>
          </a:p>
          <a:p>
            <a:r>
              <a:rPr lang="en-US" dirty="0"/>
              <a:t>Drupal uses </a:t>
            </a:r>
            <a:r>
              <a:rPr lang="en-US" b="1" dirty="0"/>
              <a:t>Kernel tests </a:t>
            </a:r>
            <a:r>
              <a:rPr lang="en-US" dirty="0"/>
              <a:t>for integration testing</a:t>
            </a:r>
          </a:p>
          <a:p>
            <a:r>
              <a:rPr lang="en-US" dirty="0"/>
              <a:t>Kernel tests are based on PHPUnit, but are much more elaborate than unit tests.</a:t>
            </a:r>
          </a:p>
          <a:p>
            <a:r>
              <a:rPr lang="en-US" dirty="0"/>
              <a:t>Any module can be enabled but installation procedures aren’t run by default.</a:t>
            </a:r>
          </a:p>
          <a:p>
            <a:pPr lvl="1"/>
            <a:r>
              <a:rPr lang="en-US" dirty="0"/>
              <a:t>Module dependencies aren’t automatically installed</a:t>
            </a:r>
          </a:p>
          <a:p>
            <a:pPr lvl="1"/>
            <a:r>
              <a:rPr lang="en-US" dirty="0"/>
              <a:t>Module configuration isn’t installed</a:t>
            </a:r>
          </a:p>
          <a:p>
            <a:pPr lvl="1"/>
            <a:r>
              <a:rPr lang="en-US" dirty="0"/>
              <a:t>Entity types aren’t created</a:t>
            </a:r>
          </a:p>
          <a:p>
            <a:pPr lvl="1"/>
            <a:r>
              <a:rPr lang="en-US" dirty="0"/>
              <a:t>Database schema isn’t installed</a:t>
            </a:r>
            <a:br>
              <a:rPr lang="en-US" dirty="0"/>
            </a:br>
            <a:br>
              <a:rPr lang="en-US" dirty="0"/>
            </a:br>
            <a:br>
              <a:rPr lang="en-US" dirty="0"/>
            </a:br>
            <a:br>
              <a:rPr lang="en-US" dirty="0"/>
            </a:br>
            <a:br>
              <a:rPr lang="en-US" dirty="0"/>
            </a:br>
            <a:br>
              <a:rPr lang="en-US" dirty="0"/>
            </a:br>
            <a:br>
              <a:rPr lang="en-US" dirty="0"/>
            </a:br>
            <a:endParaRPr lang="en-US" dirty="0"/>
          </a:p>
          <a:p>
            <a:pPr marL="0" indent="0">
              <a:buNone/>
            </a:pPr>
            <a:r>
              <a:rPr lang="en-US" sz="1400" dirty="0"/>
              <a:t>SOURCE: Types of Tests in Drupal 8</a:t>
            </a:r>
            <a:br>
              <a:rPr lang="en-US" sz="1400" dirty="0"/>
            </a:br>
            <a:r>
              <a:rPr lang="en-US" sz="1400" dirty="0">
                <a:hlinkClick r:id="rId2"/>
              </a:rPr>
              <a:t>https://www.drupal.org/docs/8/testing/types-of-tests-in-drupal-8</a:t>
            </a:r>
            <a:endParaRPr lang="en-US" sz="1400" dirty="0"/>
          </a:p>
        </p:txBody>
      </p:sp>
      <p:graphicFrame>
        <p:nvGraphicFramePr>
          <p:cNvPr id="13" name="Table 12">
            <a:extLst>
              <a:ext uri="{FF2B5EF4-FFF2-40B4-BE49-F238E27FC236}">
                <a16:creationId xmlns:a16="http://schemas.microsoft.com/office/drawing/2014/main" id="{0DA724C5-F291-A541-AF1E-0303A77DA5B7}"/>
              </a:ext>
            </a:extLst>
          </p:cNvPr>
          <p:cNvGraphicFramePr>
            <a:graphicFrameLocks noGrp="1"/>
          </p:cNvGraphicFramePr>
          <p:nvPr>
            <p:extLst>
              <p:ext uri="{D42A27DB-BD31-4B8C-83A1-F6EECF244321}">
                <p14:modId xmlns:p14="http://schemas.microsoft.com/office/powerpoint/2010/main" val="3945921001"/>
              </p:ext>
            </p:extLst>
          </p:nvPr>
        </p:nvGraphicFramePr>
        <p:xfrm>
          <a:off x="3464560" y="3941131"/>
          <a:ext cx="8127999" cy="1681480"/>
        </p:xfrm>
        <a:graphic>
          <a:graphicData uri="http://schemas.openxmlformats.org/drawingml/2006/table">
            <a:tbl>
              <a:tblPr firstRow="1" bandRow="1">
                <a:tableStyleId>{21E4AEA4-8DFA-4A89-87EB-49C32662AFE0}</a:tableStyleId>
              </a:tblPr>
              <a:tblGrid>
                <a:gridCol w="2709333">
                  <a:extLst>
                    <a:ext uri="{9D8B030D-6E8A-4147-A177-3AD203B41FA5}">
                      <a16:colId xmlns:a16="http://schemas.microsoft.com/office/drawing/2014/main" val="2300708966"/>
                    </a:ext>
                  </a:extLst>
                </a:gridCol>
                <a:gridCol w="2709333">
                  <a:extLst>
                    <a:ext uri="{9D8B030D-6E8A-4147-A177-3AD203B41FA5}">
                      <a16:colId xmlns:a16="http://schemas.microsoft.com/office/drawing/2014/main" val="2618581668"/>
                    </a:ext>
                  </a:extLst>
                </a:gridCol>
                <a:gridCol w="2709333">
                  <a:extLst>
                    <a:ext uri="{9D8B030D-6E8A-4147-A177-3AD203B41FA5}">
                      <a16:colId xmlns:a16="http://schemas.microsoft.com/office/drawing/2014/main" val="3383127306"/>
                    </a:ext>
                  </a:extLst>
                </a:gridCol>
              </a:tblGrid>
              <a:tr h="370840">
                <a:tc>
                  <a:txBody>
                    <a:bodyPr/>
                    <a:lstStyle/>
                    <a:p>
                      <a:r>
                        <a:rPr lang="en-US" dirty="0"/>
                        <a:t>Type of Test</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4056021201"/>
                  </a:ext>
                </a:extLst>
              </a:tr>
              <a:tr h="370840">
                <a:tc>
                  <a:txBody>
                    <a:bodyPr/>
                    <a:lstStyle/>
                    <a:p>
                      <a:r>
                        <a:rPr lang="en-US" sz="1600" dirty="0"/>
                        <a:t>Kernel</a:t>
                      </a:r>
                    </a:p>
                  </a:txBody>
                  <a:tcPr/>
                </a:tc>
                <a:tc>
                  <a:txBody>
                    <a:bodyPr/>
                    <a:lstStyle/>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Verify that components actually work together</a:t>
                      </a:r>
                      <a:endParaRPr lang="en-US" sz="1600" dirty="0"/>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Somewhat easy to locate bugs</a:t>
                      </a:r>
                      <a:endParaRPr lang="en-US" sz="1600" dirty="0"/>
                    </a:p>
                  </a:txBody>
                  <a:tcPr/>
                </a:tc>
                <a:tc>
                  <a:txBody>
                    <a:bodyPr/>
                    <a:lstStyle/>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Slower execution</a:t>
                      </a:r>
                      <a:endParaRPr lang="en-US" sz="1600" dirty="0"/>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System setup required</a:t>
                      </a:r>
                      <a:endParaRPr lang="en-US" sz="1600" dirty="0"/>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No guarantee that end user features actually work</a:t>
                      </a:r>
                      <a:endParaRPr lang="en-US" sz="1600" dirty="0"/>
                    </a:p>
                  </a:txBody>
                  <a:tcPr/>
                </a:tc>
                <a:extLst>
                  <a:ext uri="{0D108BD9-81ED-4DB2-BD59-A6C34878D82A}">
                    <a16:rowId xmlns:a16="http://schemas.microsoft.com/office/drawing/2014/main" val="3113190997"/>
                  </a:ext>
                </a:extLst>
              </a:tr>
            </a:tbl>
          </a:graphicData>
        </a:graphic>
      </p:graphicFrame>
    </p:spTree>
    <p:extLst>
      <p:ext uri="{BB962C8B-B14F-4D97-AF65-F5344CB8AC3E}">
        <p14:creationId xmlns:p14="http://schemas.microsoft.com/office/powerpoint/2010/main" val="273348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 calcmode="lin" valueType="num">
                                      <p:cBhvr additive="base">
                                        <p:cTn id="7" dur="100" fill="hold"/>
                                        <p:tgtEl>
                                          <p:spTgt spid="10">
                                            <p:txEl>
                                              <p:pRg st="1" end="1"/>
                                            </p:txEl>
                                          </p:spTgt>
                                        </p:tgtEl>
                                        <p:attrNameLst>
                                          <p:attrName>ppt_x</p:attrName>
                                        </p:attrNameLst>
                                      </p:cBhvr>
                                      <p:tavLst>
                                        <p:tav tm="0">
                                          <p:val>
                                            <p:strVal val="1+#ppt_w/2"/>
                                          </p:val>
                                        </p:tav>
                                        <p:tav tm="100000">
                                          <p:val>
                                            <p:strVal val="#ppt_x"/>
                                          </p:val>
                                        </p:tav>
                                      </p:tavLst>
                                    </p:anim>
                                    <p:anim calcmode="lin" valueType="num">
                                      <p:cBhvr additive="base">
                                        <p:cTn id="8" dur="100" fill="hold"/>
                                        <p:tgtEl>
                                          <p:spTgt spid="1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100" fill="hold"/>
                                        <p:tgtEl>
                                          <p:spTgt spid="10">
                                            <p:txEl>
                                              <p:pRg st="2" end="2"/>
                                            </p:txEl>
                                          </p:spTgt>
                                        </p:tgtEl>
                                        <p:attrNameLst>
                                          <p:attrName>ppt_x</p:attrName>
                                        </p:attrNameLst>
                                      </p:cBhvr>
                                      <p:tavLst>
                                        <p:tav tm="0">
                                          <p:val>
                                            <p:strVal val="1+#ppt_w/2"/>
                                          </p:val>
                                        </p:tav>
                                        <p:tav tm="100000">
                                          <p:val>
                                            <p:strVal val="#ppt_x"/>
                                          </p:val>
                                        </p:tav>
                                      </p:tavLst>
                                    </p:anim>
                                    <p:anim calcmode="lin" valueType="num">
                                      <p:cBhvr additive="base">
                                        <p:cTn id="14" dur="1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 calcmode="lin" valueType="num">
                                      <p:cBhvr additive="base">
                                        <p:cTn id="19" dur="100" fill="hold"/>
                                        <p:tgtEl>
                                          <p:spTgt spid="10">
                                            <p:txEl>
                                              <p:pRg st="3" end="3"/>
                                            </p:txEl>
                                          </p:spTgt>
                                        </p:tgtEl>
                                        <p:attrNameLst>
                                          <p:attrName>ppt_x</p:attrName>
                                        </p:attrNameLst>
                                      </p:cBhvr>
                                      <p:tavLst>
                                        <p:tav tm="0">
                                          <p:val>
                                            <p:strVal val="1+#ppt_w/2"/>
                                          </p:val>
                                        </p:tav>
                                        <p:tav tm="100000">
                                          <p:val>
                                            <p:strVal val="#ppt_x"/>
                                          </p:val>
                                        </p:tav>
                                      </p:tavLst>
                                    </p:anim>
                                    <p:anim calcmode="lin" valueType="num">
                                      <p:cBhvr additive="base">
                                        <p:cTn id="20" dur="100" fill="hold"/>
                                        <p:tgtEl>
                                          <p:spTgt spid="1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 calcmode="lin" valueType="num">
                                      <p:cBhvr additive="base">
                                        <p:cTn id="25" dur="100" fill="hold"/>
                                        <p:tgtEl>
                                          <p:spTgt spid="10">
                                            <p:txEl>
                                              <p:pRg st="4" end="4"/>
                                            </p:txEl>
                                          </p:spTgt>
                                        </p:tgtEl>
                                        <p:attrNameLst>
                                          <p:attrName>ppt_x</p:attrName>
                                        </p:attrNameLst>
                                      </p:cBhvr>
                                      <p:tavLst>
                                        <p:tav tm="0">
                                          <p:val>
                                            <p:strVal val="1+#ppt_w/2"/>
                                          </p:val>
                                        </p:tav>
                                        <p:tav tm="100000">
                                          <p:val>
                                            <p:strVal val="#ppt_x"/>
                                          </p:val>
                                        </p:tav>
                                      </p:tavLst>
                                    </p:anim>
                                    <p:anim calcmode="lin" valueType="num">
                                      <p:cBhvr additive="base">
                                        <p:cTn id="26" dur="1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anim calcmode="lin" valueType="num">
                                      <p:cBhvr additive="base">
                                        <p:cTn id="31" dur="100" fill="hold"/>
                                        <p:tgtEl>
                                          <p:spTgt spid="10">
                                            <p:txEl>
                                              <p:pRg st="5" end="5"/>
                                            </p:txEl>
                                          </p:spTgt>
                                        </p:tgtEl>
                                        <p:attrNameLst>
                                          <p:attrName>ppt_x</p:attrName>
                                        </p:attrNameLst>
                                      </p:cBhvr>
                                      <p:tavLst>
                                        <p:tav tm="0">
                                          <p:val>
                                            <p:strVal val="1+#ppt_w/2"/>
                                          </p:val>
                                        </p:tav>
                                        <p:tav tm="100000">
                                          <p:val>
                                            <p:strVal val="#ppt_x"/>
                                          </p:val>
                                        </p:tav>
                                      </p:tavLst>
                                    </p:anim>
                                    <p:anim calcmode="lin" valueType="num">
                                      <p:cBhvr additive="base">
                                        <p:cTn id="32" dur="100" fill="hold"/>
                                        <p:tgtEl>
                                          <p:spTgt spid="10">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 calcmode="lin" valueType="num">
                                      <p:cBhvr additive="base">
                                        <p:cTn id="37" dur="100" fill="hold"/>
                                        <p:tgtEl>
                                          <p:spTgt spid="10">
                                            <p:txEl>
                                              <p:pRg st="6" end="6"/>
                                            </p:txEl>
                                          </p:spTgt>
                                        </p:tgtEl>
                                        <p:attrNameLst>
                                          <p:attrName>ppt_x</p:attrName>
                                        </p:attrNameLst>
                                      </p:cBhvr>
                                      <p:tavLst>
                                        <p:tav tm="0">
                                          <p:val>
                                            <p:strVal val="1+#ppt_w/2"/>
                                          </p:val>
                                        </p:tav>
                                        <p:tav tm="100000">
                                          <p:val>
                                            <p:strVal val="#ppt_x"/>
                                          </p:val>
                                        </p:tav>
                                      </p:tavLst>
                                    </p:anim>
                                    <p:anim calcmode="lin" valueType="num">
                                      <p:cBhvr additive="base">
                                        <p:cTn id="38" dur="1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0">
                                            <p:txEl>
                                              <p:pRg st="7" end="7"/>
                                            </p:txEl>
                                          </p:spTgt>
                                        </p:tgtEl>
                                        <p:attrNameLst>
                                          <p:attrName>style.visibility</p:attrName>
                                        </p:attrNameLst>
                                      </p:cBhvr>
                                      <p:to>
                                        <p:strVal val="visible"/>
                                      </p:to>
                                    </p:set>
                                    <p:anim calcmode="lin" valueType="num">
                                      <p:cBhvr additive="base">
                                        <p:cTn id="43" dur="100" fill="hold"/>
                                        <p:tgtEl>
                                          <p:spTgt spid="10">
                                            <p:txEl>
                                              <p:pRg st="7" end="7"/>
                                            </p:txEl>
                                          </p:spTgt>
                                        </p:tgtEl>
                                        <p:attrNameLst>
                                          <p:attrName>ppt_x</p:attrName>
                                        </p:attrNameLst>
                                      </p:cBhvr>
                                      <p:tavLst>
                                        <p:tav tm="0">
                                          <p:val>
                                            <p:strVal val="1+#ppt_w/2"/>
                                          </p:val>
                                        </p:tav>
                                        <p:tav tm="100000">
                                          <p:val>
                                            <p:strVal val="#ppt_x"/>
                                          </p:val>
                                        </p:tav>
                                      </p:tavLst>
                                    </p:anim>
                                    <p:anim calcmode="lin" valueType="num">
                                      <p:cBhvr additive="base">
                                        <p:cTn id="44" dur="100" fill="hold"/>
                                        <p:tgtEl>
                                          <p:spTgt spid="10">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100" fill="hold"/>
                                        <p:tgtEl>
                                          <p:spTgt spid="13"/>
                                        </p:tgtEl>
                                        <p:attrNameLst>
                                          <p:attrName>ppt_x</p:attrName>
                                        </p:attrNameLst>
                                      </p:cBhvr>
                                      <p:tavLst>
                                        <p:tav tm="0">
                                          <p:val>
                                            <p:strVal val="1+#ppt_w/2"/>
                                          </p:val>
                                        </p:tav>
                                        <p:tav tm="100000">
                                          <p:val>
                                            <p:strVal val="#ppt_x"/>
                                          </p:val>
                                        </p:tav>
                                      </p:tavLst>
                                    </p:anim>
                                    <p:anim calcmode="lin" valueType="num">
                                      <p:cBhvr additive="base">
                                        <p:cTn id="50" dur="1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25</a:t>
            </a:fld>
            <a:endParaRPr lang="en-US">
              <a:solidFill>
                <a:prstClr val="black"/>
              </a:solidFill>
              <a:latin typeface="Arial"/>
            </a:endParaRPr>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Kernel Tests</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Integration Testing</a:t>
            </a:r>
          </a:p>
        </p:txBody>
      </p:sp>
      <p:sp>
        <p:nvSpPr>
          <p:cNvPr id="11" name="Text Placeholder 2">
            <a:extLst>
              <a:ext uri="{FF2B5EF4-FFF2-40B4-BE49-F238E27FC236}">
                <a16:creationId xmlns:a16="http://schemas.microsoft.com/office/drawing/2014/main" id="{B406164A-9F80-9E45-B146-1EAD62708991}"/>
              </a:ext>
            </a:extLst>
          </p:cNvPr>
          <p:cNvSpPr>
            <a:spLocks noGrp="1"/>
          </p:cNvSpPr>
          <p:nvPr>
            <p:ph type="body" sz="quarter" idx="12"/>
          </p:nvPr>
        </p:nvSpPr>
        <p:spPr>
          <a:xfrm>
            <a:off x="3238500" y="310896"/>
            <a:ext cx="8580120" cy="6176772"/>
          </a:xfrm>
        </p:spPr>
        <p:txBody>
          <a:bodyPr/>
          <a:lstStyle/>
          <a:p>
            <a:r>
              <a:rPr lang="en-US" dirty="0"/>
              <a:t>Kernel tests </a:t>
            </a:r>
            <a:r>
              <a:rPr lang="en-US" b="1" dirty="0"/>
              <a:t>extend</a:t>
            </a:r>
            <a:r>
              <a:rPr lang="en-US" dirty="0"/>
              <a:t> one of these two base classes, or some derivative of them:</a:t>
            </a:r>
          </a:p>
          <a:p>
            <a:pPr lvl="1"/>
            <a:r>
              <a:rPr lang="en-US" sz="1600" dirty="0">
                <a:solidFill>
                  <a:schemeClr val="accent2"/>
                </a:solidFill>
                <a:latin typeface="Courier New" panose="02070309020205020404" pitchFamily="49" charset="0"/>
                <a:cs typeface="Courier New" panose="02070309020205020404" pitchFamily="49" charset="0"/>
              </a:rPr>
              <a:t>\Drupal\</a:t>
            </a:r>
            <a:r>
              <a:rPr lang="en-US" sz="1600" dirty="0" err="1">
                <a:solidFill>
                  <a:schemeClr val="accent2"/>
                </a:solidFill>
                <a:latin typeface="Courier New" panose="02070309020205020404" pitchFamily="49" charset="0"/>
                <a:cs typeface="Courier New" panose="02070309020205020404" pitchFamily="49" charset="0"/>
              </a:rPr>
              <a:t>KernelTests</a:t>
            </a:r>
            <a:r>
              <a:rPr lang="en-US" sz="1600" dirty="0">
                <a:solidFill>
                  <a:schemeClr val="accent2"/>
                </a:solidFill>
                <a:latin typeface="Courier New" panose="02070309020205020404" pitchFamily="49" charset="0"/>
                <a:cs typeface="Courier New" panose="02070309020205020404" pitchFamily="49" charset="0"/>
              </a:rPr>
              <a:t>\</a:t>
            </a:r>
            <a:r>
              <a:rPr lang="en-US" sz="1600" dirty="0" err="1">
                <a:solidFill>
                  <a:schemeClr val="accent2"/>
                </a:solidFill>
                <a:latin typeface="Courier New" panose="02070309020205020404" pitchFamily="49" charset="0"/>
                <a:cs typeface="Courier New" panose="02070309020205020404" pitchFamily="49" charset="0"/>
              </a:rPr>
              <a:t>KernelTestBase</a:t>
            </a:r>
            <a:r>
              <a:rPr lang="en-US" sz="1600" dirty="0">
                <a:solidFill>
                  <a:schemeClr val="accent2"/>
                </a:solidFill>
                <a:latin typeface="Courier New" panose="02070309020205020404" pitchFamily="49" charset="0"/>
                <a:cs typeface="Courier New" panose="02070309020205020404" pitchFamily="49" charset="0"/>
              </a:rPr>
              <a:t> </a:t>
            </a:r>
            <a:r>
              <a:rPr lang="en-US" dirty="0"/>
              <a:t>Standard kernel test base class</a:t>
            </a:r>
          </a:p>
          <a:p>
            <a:pPr lvl="1"/>
            <a:r>
              <a:rPr lang="en-US" sz="1600" dirty="0">
                <a:solidFill>
                  <a:schemeClr val="accent2"/>
                </a:solidFill>
                <a:latin typeface="Courier New" panose="02070309020205020404" pitchFamily="49" charset="0"/>
                <a:cs typeface="Courier New" panose="02070309020205020404" pitchFamily="49" charset="0"/>
              </a:rPr>
              <a:t>\Drupal\</a:t>
            </a:r>
            <a:r>
              <a:rPr lang="en-US" sz="1600" dirty="0" err="1">
                <a:solidFill>
                  <a:schemeClr val="accent2"/>
                </a:solidFill>
                <a:latin typeface="Courier New" panose="02070309020205020404" pitchFamily="49" charset="0"/>
                <a:cs typeface="Courier New" panose="02070309020205020404" pitchFamily="49" charset="0"/>
              </a:rPr>
              <a:t>KernelTests</a:t>
            </a:r>
            <a:r>
              <a:rPr lang="en-US" sz="1600" dirty="0">
                <a:solidFill>
                  <a:schemeClr val="accent2"/>
                </a:solidFill>
                <a:latin typeface="Courier New" panose="02070309020205020404" pitchFamily="49" charset="0"/>
                <a:cs typeface="Courier New" panose="02070309020205020404" pitchFamily="49" charset="0"/>
              </a:rPr>
              <a:t>\</a:t>
            </a:r>
            <a:r>
              <a:rPr lang="en-US" sz="1600" dirty="0" err="1">
                <a:solidFill>
                  <a:schemeClr val="accent2"/>
                </a:solidFill>
                <a:latin typeface="Courier New" panose="02070309020205020404" pitchFamily="49" charset="0"/>
                <a:cs typeface="Courier New" panose="02070309020205020404" pitchFamily="49" charset="0"/>
              </a:rPr>
              <a:t>EntityKernelTestBase</a:t>
            </a:r>
            <a:r>
              <a:rPr lang="en-US" sz="1600" dirty="0">
                <a:solidFill>
                  <a:schemeClr val="accent2"/>
                </a:solidFill>
                <a:latin typeface="Courier New" panose="02070309020205020404" pitchFamily="49" charset="0"/>
                <a:cs typeface="Courier New" panose="02070309020205020404" pitchFamily="49" charset="0"/>
              </a:rPr>
              <a:t> </a:t>
            </a:r>
            <a:r>
              <a:rPr lang="en-US" dirty="0"/>
              <a:t>Useful for testing entities</a:t>
            </a:r>
            <a:endParaRPr lang="en-US" dirty="0">
              <a:solidFill>
                <a:schemeClr val="accent2"/>
              </a:solidFill>
              <a:latin typeface="Courier New" panose="02070309020205020404" pitchFamily="49" charset="0"/>
              <a:cs typeface="Courier New" panose="02070309020205020404" pitchFamily="49" charset="0"/>
            </a:endParaRPr>
          </a:p>
          <a:p>
            <a:r>
              <a:rPr lang="en-US" dirty="0"/>
              <a:t>Kernel tests </a:t>
            </a:r>
            <a:r>
              <a:rPr lang="en-US" b="1" dirty="0"/>
              <a:t>live in a directory</a:t>
            </a:r>
            <a:r>
              <a:rPr lang="en-US" dirty="0"/>
              <a:t> within your module, profile or theme called: </a:t>
            </a:r>
            <a:r>
              <a:rPr lang="en-US" sz="1600" dirty="0">
                <a:solidFill>
                  <a:schemeClr val="accent2"/>
                </a:solidFill>
                <a:latin typeface="Courier New" panose="02070309020205020404" pitchFamily="49" charset="0"/>
                <a:cs typeface="Courier New" panose="02070309020205020404" pitchFamily="49" charset="0"/>
              </a:rPr>
              <a:t>tests/</a:t>
            </a:r>
            <a:r>
              <a:rPr lang="en-US" sz="1600" dirty="0" err="1">
                <a:solidFill>
                  <a:schemeClr val="accent2"/>
                </a:solidFill>
                <a:latin typeface="Courier New" panose="02070309020205020404" pitchFamily="49" charset="0"/>
                <a:cs typeface="Courier New" panose="02070309020205020404" pitchFamily="49" charset="0"/>
              </a:rPr>
              <a:t>src</a:t>
            </a:r>
            <a:r>
              <a:rPr lang="en-US" sz="1600" dirty="0">
                <a:solidFill>
                  <a:schemeClr val="accent2"/>
                </a:solidFill>
                <a:latin typeface="Courier New" panose="02070309020205020404" pitchFamily="49" charset="0"/>
                <a:cs typeface="Courier New" panose="02070309020205020404" pitchFamily="49" charset="0"/>
              </a:rPr>
              <a:t>/Kernel</a:t>
            </a:r>
            <a:endParaRPr lang="en-US" dirty="0">
              <a:solidFill>
                <a:schemeClr val="accent2"/>
              </a:solidFill>
              <a:latin typeface="Courier New" panose="02070309020205020404" pitchFamily="49" charset="0"/>
              <a:cs typeface="Courier New" panose="02070309020205020404" pitchFamily="49" charset="0"/>
            </a:endParaRPr>
          </a:p>
          <a:p>
            <a:r>
              <a:rPr lang="en-US" dirty="0">
                <a:cs typeface="Courier New" panose="02070309020205020404" pitchFamily="49" charset="0"/>
              </a:rPr>
              <a:t>Tests will correspond to this </a:t>
            </a:r>
            <a:r>
              <a:rPr lang="en-US" b="1" dirty="0">
                <a:cs typeface="Courier New" panose="02070309020205020404" pitchFamily="49" charset="0"/>
              </a:rPr>
              <a:t>namespace</a:t>
            </a:r>
            <a:r>
              <a:rPr lang="en-US" dirty="0">
                <a:cs typeface="Courier New" panose="02070309020205020404" pitchFamily="49" charset="0"/>
              </a:rPr>
              <a:t>: </a:t>
            </a:r>
            <a:r>
              <a:rPr lang="en-US" sz="1600" dirty="0">
                <a:solidFill>
                  <a:schemeClr val="accent2"/>
                </a:solidFill>
                <a:latin typeface="Courier New" panose="02070309020205020404" pitchFamily="49" charset="0"/>
                <a:cs typeface="Courier New" panose="02070309020205020404" pitchFamily="49" charset="0"/>
              </a:rPr>
              <a:t>\Drupal\Tests\$extension\Kernel</a:t>
            </a:r>
            <a:endParaRPr lang="en-US" dirty="0">
              <a:solidFill>
                <a:schemeClr val="accent2"/>
              </a:solidFill>
              <a:latin typeface="Courier New" panose="02070309020205020404" pitchFamily="49" charset="0"/>
              <a:cs typeface="Courier New" panose="02070309020205020404" pitchFamily="49" charset="0"/>
            </a:endParaRPr>
          </a:p>
          <a:p>
            <a:r>
              <a:rPr lang="en-US" dirty="0">
                <a:cs typeface="Courier New" panose="02070309020205020404" pitchFamily="49" charset="0"/>
              </a:rPr>
              <a:t>All test class names should end with </a:t>
            </a:r>
            <a:r>
              <a:rPr lang="en-US" sz="1600" dirty="0">
                <a:solidFill>
                  <a:schemeClr val="accent2"/>
                </a:solidFill>
                <a:latin typeface="Courier New" panose="02070309020205020404" pitchFamily="49" charset="0"/>
                <a:cs typeface="Courier New" panose="02070309020205020404" pitchFamily="49" charset="0"/>
              </a:rPr>
              <a:t>Test</a:t>
            </a:r>
            <a:r>
              <a:rPr lang="en-US" dirty="0">
                <a:cs typeface="Courier New" panose="02070309020205020404" pitchFamily="49" charset="0"/>
              </a:rPr>
              <a:t>.</a:t>
            </a:r>
          </a:p>
          <a:p>
            <a:r>
              <a:rPr lang="en-US" dirty="0">
                <a:cs typeface="Courier New" panose="02070309020205020404" pitchFamily="49" charset="0"/>
              </a:rPr>
              <a:t>All test methods should begin with </a:t>
            </a:r>
            <a:r>
              <a:rPr lang="en-US" sz="1600" dirty="0">
                <a:solidFill>
                  <a:schemeClr val="accent2"/>
                </a:solidFill>
                <a:latin typeface="Courier New" panose="02070309020205020404" pitchFamily="49" charset="0"/>
                <a:cs typeface="Courier New" panose="02070309020205020404" pitchFamily="49" charset="0"/>
              </a:rPr>
              <a:t>test</a:t>
            </a:r>
            <a:r>
              <a:rPr lang="en-US" dirty="0">
                <a:cs typeface="Courier New" panose="02070309020205020404" pitchFamily="49" charset="0"/>
              </a:rPr>
              <a:t>.</a:t>
            </a:r>
          </a:p>
          <a:p>
            <a:pPr lvl="1"/>
            <a:r>
              <a:rPr lang="en-US" dirty="0">
                <a:cs typeface="Courier New" panose="02070309020205020404" pitchFamily="49" charset="0"/>
              </a:rPr>
              <a:t>Methods starting with anything else will not be tested. </a:t>
            </a:r>
            <a:endParaRPr lang="en-US" dirty="0">
              <a:solidFill>
                <a:schemeClr val="accent2"/>
              </a:solidFill>
              <a:latin typeface="Courier New" panose="02070309020205020404" pitchFamily="49" charset="0"/>
              <a:cs typeface="Courier New" panose="02070309020205020404" pitchFamily="49" charset="0"/>
            </a:endParaRPr>
          </a:p>
          <a:p>
            <a:r>
              <a:rPr lang="en-US" dirty="0">
                <a:cs typeface="Courier New" panose="02070309020205020404" pitchFamily="49" charset="0"/>
              </a:rPr>
              <a:t>Test methods should make </a:t>
            </a:r>
            <a:r>
              <a:rPr lang="en-US" b="1" dirty="0">
                <a:cs typeface="Courier New" panose="02070309020205020404" pitchFamily="49" charset="0"/>
              </a:rPr>
              <a:t>assertions</a:t>
            </a:r>
            <a:r>
              <a:rPr lang="en-US" dirty="0">
                <a:cs typeface="Courier New" panose="02070309020205020404" pitchFamily="49" charset="0"/>
              </a:rPr>
              <a:t>, which define the expectations of the components under test.</a:t>
            </a:r>
          </a:p>
          <a:p>
            <a:r>
              <a:rPr lang="en-US" dirty="0">
                <a:cs typeface="Courier New" panose="02070309020205020404" pitchFamily="49" charset="0"/>
              </a:rPr>
              <a:t>Kernel tests can often test more than one thing at a time, but you should still use multiple test cases when testing different scenarios.</a:t>
            </a:r>
            <a:br>
              <a:rPr lang="en-US" dirty="0">
                <a:cs typeface="Courier New" panose="02070309020205020404" pitchFamily="49" charset="0"/>
              </a:rPr>
            </a:br>
            <a:endParaRPr lang="en-US" dirty="0">
              <a:solidFill>
                <a:schemeClr val="accent2"/>
              </a:solidFill>
              <a:latin typeface="Courier New" panose="02070309020205020404" pitchFamily="49" charset="0"/>
              <a:cs typeface="Courier New" panose="02070309020205020404" pitchFamily="49" charset="0"/>
            </a:endParaRPr>
          </a:p>
          <a:p>
            <a:pPr marL="0" indent="0" fontAlgn="base">
              <a:buNone/>
            </a:pPr>
            <a:r>
              <a:rPr lang="en-US" sz="1400" dirty="0">
                <a:cs typeface="Courier New" panose="02070309020205020404" pitchFamily="49" charset="0"/>
              </a:rPr>
              <a:t>SOURCE: </a:t>
            </a:r>
            <a:r>
              <a:rPr lang="en-US" sz="1400" dirty="0"/>
              <a:t>PHPUnit file structure, namespace, and required metadata</a:t>
            </a:r>
            <a:br>
              <a:rPr lang="en-US" sz="1400" dirty="0">
                <a:cs typeface="Courier New" panose="02070309020205020404" pitchFamily="49" charset="0"/>
              </a:rPr>
            </a:br>
            <a:r>
              <a:rPr lang="en-US" sz="1400" dirty="0">
                <a:hlinkClick r:id="rId2"/>
              </a:rPr>
              <a:t>https://www.drupal.org/docs/8/phpunit/phpunit-file-structure-namespace-and-required-metadata</a:t>
            </a:r>
            <a:endParaRPr lang="en-US" sz="1400" dirty="0">
              <a:cs typeface="Courier New" panose="02070309020205020404" pitchFamily="49" charset="0"/>
            </a:endParaRPr>
          </a:p>
        </p:txBody>
      </p:sp>
    </p:spTree>
    <p:extLst>
      <p:ext uri="{BB962C8B-B14F-4D97-AF65-F5344CB8AC3E}">
        <p14:creationId xmlns:p14="http://schemas.microsoft.com/office/powerpoint/2010/main" val="40417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26</a:t>
            </a:fld>
            <a:endParaRPr lang="en-US">
              <a:solidFill>
                <a:prstClr val="black"/>
              </a:solidFill>
              <a:latin typeface="Arial"/>
            </a:endParaRPr>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Kernel Tests</a:t>
            </a:r>
          </a:p>
          <a:p>
            <a:r>
              <a:rPr lang="en-US" dirty="0"/>
              <a:t>Common Properties and methods</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Integration Testing</a:t>
            </a:r>
          </a:p>
        </p:txBody>
      </p:sp>
      <p:sp>
        <p:nvSpPr>
          <p:cNvPr id="11" name="Text Placeholder 2">
            <a:extLst>
              <a:ext uri="{FF2B5EF4-FFF2-40B4-BE49-F238E27FC236}">
                <a16:creationId xmlns:a16="http://schemas.microsoft.com/office/drawing/2014/main" id="{96A01A03-1937-124A-974A-49830DF40DED}"/>
              </a:ext>
            </a:extLst>
          </p:cNvPr>
          <p:cNvSpPr>
            <a:spLocks noGrp="1"/>
          </p:cNvSpPr>
          <p:nvPr>
            <p:ph type="body" sz="quarter" idx="12"/>
          </p:nvPr>
        </p:nvSpPr>
        <p:spPr>
          <a:xfrm>
            <a:off x="3238500" y="131953"/>
            <a:ext cx="8776022" cy="6176772"/>
          </a:xfrm>
        </p:spPr>
        <p:txBody>
          <a:bodyPr/>
          <a:lstStyle/>
          <a:p>
            <a:r>
              <a:rPr lang="en-US" sz="1600" dirty="0">
                <a:cs typeface="Courier New" panose="02070309020205020404" pitchFamily="49" charset="0"/>
              </a:rPr>
              <a:t>The same fixture methods used in unit tests are available to kernel tests:</a:t>
            </a:r>
            <a:br>
              <a:rPr lang="en-US" sz="1600" b="1" dirty="0">
                <a:solidFill>
                  <a:schemeClr val="accent2"/>
                </a:solidFill>
                <a:latin typeface="Courier New" panose="02070309020205020404" pitchFamily="49" charset="0"/>
                <a:cs typeface="Courier New" panose="02070309020205020404" pitchFamily="49" charset="0"/>
              </a:rPr>
            </a:br>
            <a:r>
              <a:rPr lang="en-US" sz="1400" dirty="0" err="1">
                <a:solidFill>
                  <a:schemeClr val="accent2"/>
                </a:solidFill>
                <a:latin typeface="Courier New" panose="02070309020205020404" pitchFamily="49" charset="0"/>
                <a:cs typeface="Courier New" panose="02070309020205020404" pitchFamily="49" charset="0"/>
              </a:rPr>
              <a:t>setUp</a:t>
            </a:r>
            <a:r>
              <a:rPr lang="en-US" sz="1400" dirty="0">
                <a:solidFill>
                  <a:schemeClr val="accent2"/>
                </a:solidFill>
                <a:latin typeface="Courier New" panose="02070309020205020404" pitchFamily="49" charset="0"/>
                <a:cs typeface="Courier New" panose="02070309020205020404" pitchFamily="49" charset="0"/>
              </a:rPr>
              <a:t>()</a:t>
            </a:r>
            <a:r>
              <a:rPr lang="en-US" sz="1600" dirty="0">
                <a:solidFill>
                  <a:schemeClr val="accent2"/>
                </a:solidFill>
                <a:cs typeface="Courier New" panose="02070309020205020404" pitchFamily="49" charset="0"/>
              </a:rPr>
              <a:t> </a:t>
            </a:r>
            <a:r>
              <a:rPr lang="en-US" sz="1600" dirty="0"/>
              <a:t>/ </a:t>
            </a:r>
            <a:r>
              <a:rPr lang="en-US" sz="1400" dirty="0" err="1">
                <a:solidFill>
                  <a:schemeClr val="accent2"/>
                </a:solidFill>
                <a:latin typeface="Courier New" panose="02070309020205020404" pitchFamily="49" charset="0"/>
                <a:cs typeface="Courier New" panose="02070309020205020404" pitchFamily="49" charset="0"/>
              </a:rPr>
              <a:t>setUpBeforeClass</a:t>
            </a:r>
            <a:r>
              <a:rPr lang="en-US" sz="1400" dirty="0">
                <a:solidFill>
                  <a:schemeClr val="accent2"/>
                </a:solidFill>
                <a:latin typeface="Courier New" panose="02070309020205020404" pitchFamily="49" charset="0"/>
                <a:cs typeface="Courier New" panose="02070309020205020404" pitchFamily="49" charset="0"/>
              </a:rPr>
              <a:t>()</a:t>
            </a:r>
            <a:r>
              <a:rPr lang="en-US" sz="1400" dirty="0"/>
              <a:t> / </a:t>
            </a:r>
            <a:r>
              <a:rPr lang="en-US" sz="1400" dirty="0" err="1">
                <a:solidFill>
                  <a:schemeClr val="accent2"/>
                </a:solidFill>
                <a:latin typeface="Courier New" panose="02070309020205020404" pitchFamily="49" charset="0"/>
                <a:cs typeface="Courier New" panose="02070309020205020404" pitchFamily="49" charset="0"/>
              </a:rPr>
              <a:t>tearDown</a:t>
            </a:r>
            <a:r>
              <a:rPr lang="en-US" sz="1400" dirty="0">
                <a:solidFill>
                  <a:schemeClr val="accent2"/>
                </a:solidFill>
                <a:latin typeface="Courier New" panose="02070309020205020404" pitchFamily="49" charset="0"/>
                <a:cs typeface="Courier New" panose="02070309020205020404" pitchFamily="49" charset="0"/>
              </a:rPr>
              <a:t>()</a:t>
            </a:r>
            <a:r>
              <a:rPr lang="en-US" sz="1600" dirty="0"/>
              <a:t> / </a:t>
            </a:r>
            <a:r>
              <a:rPr lang="en-US" sz="1400" dirty="0" err="1">
                <a:solidFill>
                  <a:schemeClr val="accent2"/>
                </a:solidFill>
                <a:latin typeface="Courier New" panose="02070309020205020404" pitchFamily="49" charset="0"/>
                <a:cs typeface="Courier New" panose="02070309020205020404" pitchFamily="49" charset="0"/>
              </a:rPr>
              <a:t>tearDownBeforeClass</a:t>
            </a:r>
            <a:r>
              <a:rPr lang="en-US" sz="1400" dirty="0">
                <a:solidFill>
                  <a:schemeClr val="accent2"/>
                </a:solidFill>
                <a:latin typeface="Courier New" panose="02070309020205020404" pitchFamily="49" charset="0"/>
                <a:cs typeface="Courier New" panose="02070309020205020404" pitchFamily="49" charset="0"/>
              </a:rPr>
              <a:t>()</a:t>
            </a:r>
            <a:r>
              <a:rPr lang="en-US" sz="1400" dirty="0"/>
              <a:t> </a:t>
            </a:r>
            <a:endParaRPr lang="en-US" sz="1600" dirty="0"/>
          </a:p>
          <a:p>
            <a:r>
              <a:rPr lang="en-US" sz="1600" dirty="0"/>
              <a:t>The </a:t>
            </a:r>
            <a:r>
              <a:rPr lang="en-US" sz="1400" b="1" dirty="0">
                <a:solidFill>
                  <a:schemeClr val="accent2"/>
                </a:solidFill>
                <a:latin typeface="Courier New" panose="02070309020205020404" pitchFamily="49" charset="0"/>
                <a:cs typeface="Courier New" panose="02070309020205020404" pitchFamily="49" charset="0"/>
              </a:rPr>
              <a:t>$modules</a:t>
            </a:r>
            <a:r>
              <a:rPr lang="en-US" sz="1400" b="1" dirty="0"/>
              <a:t> </a:t>
            </a:r>
            <a:r>
              <a:rPr lang="en-US" sz="1600" dirty="0"/>
              <a:t>variable is used to define which modules should be installed. </a:t>
            </a:r>
            <a:br>
              <a:rPr lang="en-US" sz="1600" dirty="0"/>
            </a:br>
            <a:r>
              <a:rPr lang="en-US" sz="1600" dirty="0"/>
              <a:t>For example: </a:t>
            </a:r>
            <a:br>
              <a:rPr lang="en-US" sz="1600" dirty="0"/>
            </a:br>
            <a:r>
              <a:rPr lang="en-US" sz="1400" dirty="0">
                <a:solidFill>
                  <a:schemeClr val="accent2"/>
                </a:solidFill>
                <a:latin typeface="Courier New" panose="02070309020205020404" pitchFamily="49" charset="0"/>
                <a:cs typeface="Courier New" panose="02070309020205020404" pitchFamily="49" charset="0"/>
              </a:rPr>
              <a:t>public static $modules = ['</a:t>
            </a:r>
            <a:r>
              <a:rPr lang="en-US" sz="1400" dirty="0" err="1">
                <a:solidFill>
                  <a:schemeClr val="accent2"/>
                </a:solidFill>
                <a:latin typeface="Courier New" panose="02070309020205020404" pitchFamily="49" charset="0"/>
                <a:cs typeface="Courier New" panose="02070309020205020404" pitchFamily="49" charset="0"/>
              </a:rPr>
              <a:t>dblog</a:t>
            </a:r>
            <a:r>
              <a:rPr lang="en-US" sz="1400" dirty="0">
                <a:solidFill>
                  <a:schemeClr val="accent2"/>
                </a:solidFill>
                <a:latin typeface="Courier New" panose="02070309020205020404" pitchFamily="49" charset="0"/>
                <a:cs typeface="Courier New" panose="02070309020205020404" pitchFamily="49" charset="0"/>
              </a:rPr>
              <a:t>', 'system', 'user'];</a:t>
            </a:r>
          </a:p>
          <a:p>
            <a:r>
              <a:rPr lang="en-US" sz="1600" b="1" dirty="0">
                <a:cs typeface="Courier New" panose="02070309020205020404" pitchFamily="49" charset="0"/>
              </a:rPr>
              <a:t>The </a:t>
            </a:r>
            <a:r>
              <a:rPr lang="en-US" sz="1400" b="1" dirty="0">
                <a:solidFill>
                  <a:schemeClr val="accent2"/>
                </a:solidFill>
                <a:latin typeface="Courier New" panose="02070309020205020404" pitchFamily="49" charset="0"/>
                <a:cs typeface="Courier New" panose="02070309020205020404" pitchFamily="49" charset="0"/>
              </a:rPr>
              <a:t>$container</a:t>
            </a:r>
            <a:r>
              <a:rPr lang="en-US" sz="1600" dirty="0">
                <a:cs typeface="Courier New" panose="02070309020205020404" pitchFamily="49" charset="0"/>
              </a:rPr>
              <a:t> variable is used to grab the service container.</a:t>
            </a:r>
            <a:r>
              <a:rPr lang="en-US" sz="1600" b="1" dirty="0">
                <a:solidFill>
                  <a:schemeClr val="accent2"/>
                </a:solidFill>
                <a:cs typeface="Courier New" panose="02070309020205020404" pitchFamily="49" charset="0"/>
              </a:rPr>
              <a:t> </a:t>
            </a:r>
            <a:r>
              <a:rPr lang="en-US" sz="1600" dirty="0">
                <a:cs typeface="Courier New" panose="02070309020205020404" pitchFamily="49" charset="0"/>
              </a:rPr>
              <a:t>For example:</a:t>
            </a:r>
            <a:br>
              <a:rPr lang="en-US" sz="1600" b="1" dirty="0">
                <a:solidFill>
                  <a:schemeClr val="accent2"/>
                </a:solidFill>
                <a:latin typeface="Courier New" panose="02070309020205020404" pitchFamily="49" charset="0"/>
                <a:cs typeface="Courier New" panose="02070309020205020404" pitchFamily="49" charset="0"/>
              </a:rPr>
            </a:br>
            <a:r>
              <a:rPr lang="en-US" sz="1400" dirty="0">
                <a:solidFill>
                  <a:schemeClr val="accent2"/>
                </a:solidFill>
                <a:latin typeface="Courier New" panose="02070309020205020404" pitchFamily="49" charset="0"/>
                <a:cs typeface="Courier New" panose="02070309020205020404" pitchFamily="49" charset="0"/>
              </a:rPr>
              <a:t>$this-&gt;container-&gt;get('</a:t>
            </a:r>
            <a:r>
              <a:rPr lang="en-US" sz="1400" dirty="0" err="1">
                <a:solidFill>
                  <a:schemeClr val="accent2"/>
                </a:solidFill>
                <a:latin typeface="Courier New" panose="02070309020205020404" pitchFamily="49" charset="0"/>
                <a:cs typeface="Courier New" panose="02070309020205020404" pitchFamily="49" charset="0"/>
              </a:rPr>
              <a:t>router.builder</a:t>
            </a:r>
            <a:r>
              <a:rPr lang="en-US" sz="1400" dirty="0">
                <a:solidFill>
                  <a:schemeClr val="accent2"/>
                </a:solidFill>
                <a:latin typeface="Courier New" panose="02070309020205020404" pitchFamily="49" charset="0"/>
                <a:cs typeface="Courier New" panose="02070309020205020404" pitchFamily="49" charset="0"/>
              </a:rPr>
              <a:t>');</a:t>
            </a:r>
          </a:p>
          <a:p>
            <a:r>
              <a:rPr lang="en-US" sz="1400" b="1" dirty="0" err="1">
                <a:solidFill>
                  <a:schemeClr val="accent2"/>
                </a:solidFill>
                <a:latin typeface="Courier New" panose="02070309020205020404" pitchFamily="49" charset="0"/>
                <a:cs typeface="Courier New" panose="02070309020205020404" pitchFamily="49" charset="0"/>
              </a:rPr>
              <a:t>installConfig</a:t>
            </a:r>
            <a:r>
              <a:rPr lang="en-US" sz="1400" b="1" dirty="0">
                <a:solidFill>
                  <a:schemeClr val="accent2"/>
                </a:solidFill>
                <a:latin typeface="Courier New" panose="02070309020205020404" pitchFamily="49" charset="0"/>
                <a:cs typeface="Courier New" panose="02070309020205020404" pitchFamily="49" charset="0"/>
              </a:rPr>
              <a:t>()</a:t>
            </a:r>
            <a:r>
              <a:rPr lang="en-US" sz="1400" b="1" dirty="0">
                <a:cs typeface="Courier New" panose="02070309020205020404" pitchFamily="49" charset="0"/>
              </a:rPr>
              <a:t> i</a:t>
            </a:r>
            <a:r>
              <a:rPr lang="en-US" sz="1600" dirty="0">
                <a:cs typeface="Courier New" panose="02070309020205020404" pitchFamily="49" charset="0"/>
              </a:rPr>
              <a:t>s used to install default configuration for the specified modules. </a:t>
            </a:r>
            <a:br>
              <a:rPr lang="en-US" sz="1600" dirty="0">
                <a:cs typeface="Courier New" panose="02070309020205020404" pitchFamily="49" charset="0"/>
              </a:rPr>
            </a:br>
            <a:r>
              <a:rPr lang="en-US" sz="1600" dirty="0">
                <a:cs typeface="Courier New" panose="02070309020205020404" pitchFamily="49" charset="0"/>
              </a:rPr>
              <a:t>For example:</a:t>
            </a:r>
            <a:br>
              <a:rPr lang="en-US" sz="1600" b="1" dirty="0">
                <a:solidFill>
                  <a:schemeClr val="accent2"/>
                </a:solidFill>
                <a:latin typeface="Courier New" panose="02070309020205020404" pitchFamily="49" charset="0"/>
                <a:cs typeface="Courier New" panose="02070309020205020404" pitchFamily="49" charset="0"/>
              </a:rPr>
            </a:br>
            <a:r>
              <a:rPr lang="en-US" sz="1400" dirty="0">
                <a:solidFill>
                  <a:schemeClr val="accent2"/>
                </a:solidFill>
                <a:latin typeface="Courier New" panose="02070309020205020404" pitchFamily="49" charset="0"/>
                <a:cs typeface="Courier New" panose="02070309020205020404" pitchFamily="49" charset="0"/>
              </a:rPr>
              <a:t>$this-&gt;</a:t>
            </a:r>
            <a:r>
              <a:rPr lang="en-US" sz="1400" dirty="0" err="1">
                <a:solidFill>
                  <a:schemeClr val="accent2"/>
                </a:solidFill>
                <a:latin typeface="Courier New" panose="02070309020205020404" pitchFamily="49" charset="0"/>
                <a:cs typeface="Courier New" panose="02070309020205020404" pitchFamily="49" charset="0"/>
              </a:rPr>
              <a:t>installConfig</a:t>
            </a:r>
            <a:r>
              <a:rPr lang="en-US" sz="1400" dirty="0">
                <a:solidFill>
                  <a:schemeClr val="accent2"/>
                </a:solidFill>
                <a:latin typeface="Courier New" panose="02070309020205020404" pitchFamily="49" charset="0"/>
                <a:cs typeface="Courier New" panose="02070309020205020404" pitchFamily="49" charset="0"/>
              </a:rPr>
              <a:t>(['system', 'user']);</a:t>
            </a:r>
            <a:endParaRPr lang="en-US" sz="1600" dirty="0">
              <a:solidFill>
                <a:schemeClr val="accent2"/>
              </a:solidFill>
              <a:latin typeface="Courier New" panose="02070309020205020404" pitchFamily="49" charset="0"/>
              <a:cs typeface="Courier New" panose="02070309020205020404" pitchFamily="49" charset="0"/>
            </a:endParaRPr>
          </a:p>
          <a:p>
            <a:r>
              <a:rPr lang="en-US" sz="1400" b="1" dirty="0" err="1">
                <a:solidFill>
                  <a:schemeClr val="accent2"/>
                </a:solidFill>
                <a:latin typeface="Courier New" panose="02070309020205020404" pitchFamily="49" charset="0"/>
                <a:cs typeface="Courier New" panose="02070309020205020404" pitchFamily="49" charset="0"/>
              </a:rPr>
              <a:t>installEntitySchema</a:t>
            </a:r>
            <a:r>
              <a:rPr lang="en-US" sz="1400" b="1" dirty="0">
                <a:solidFill>
                  <a:schemeClr val="accent2"/>
                </a:solidFill>
                <a:latin typeface="Courier New" panose="02070309020205020404" pitchFamily="49" charset="0"/>
                <a:cs typeface="Courier New" panose="02070309020205020404" pitchFamily="49" charset="0"/>
              </a:rPr>
              <a:t>()</a:t>
            </a:r>
            <a:r>
              <a:rPr lang="en-US" sz="1600" dirty="0"/>
              <a:t> </a:t>
            </a:r>
            <a:r>
              <a:rPr lang="en-US" sz="1600" dirty="0">
                <a:cs typeface="Courier New" panose="02070309020205020404" pitchFamily="49" charset="0"/>
              </a:rPr>
              <a:t>is used to install entity schema (i.e. entity database tables) for the specified entity type. For example:</a:t>
            </a:r>
            <a:br>
              <a:rPr lang="en-US" sz="1600" dirty="0">
                <a:cs typeface="Courier New" panose="02070309020205020404" pitchFamily="49" charset="0"/>
              </a:rPr>
            </a:br>
            <a:r>
              <a:rPr lang="en-US" sz="1400" dirty="0">
                <a:solidFill>
                  <a:schemeClr val="accent2"/>
                </a:solidFill>
                <a:latin typeface="Courier New" panose="02070309020205020404" pitchFamily="49" charset="0"/>
                <a:cs typeface="Courier New" panose="02070309020205020404" pitchFamily="49" charset="0"/>
              </a:rPr>
              <a:t>$this-&gt;installEntitySchema('user');</a:t>
            </a:r>
            <a:endParaRPr lang="en-US" sz="1600" dirty="0">
              <a:solidFill>
                <a:schemeClr val="accent2"/>
              </a:solidFill>
              <a:latin typeface="Courier New" panose="02070309020205020404" pitchFamily="49" charset="0"/>
              <a:cs typeface="Courier New" panose="02070309020205020404" pitchFamily="49" charset="0"/>
            </a:endParaRPr>
          </a:p>
          <a:p>
            <a:r>
              <a:rPr lang="en-US" sz="1400" b="1" dirty="0" err="1">
                <a:solidFill>
                  <a:schemeClr val="accent2"/>
                </a:solidFill>
                <a:latin typeface="Courier New" panose="02070309020205020404" pitchFamily="49" charset="0"/>
                <a:cs typeface="Courier New" panose="02070309020205020404" pitchFamily="49" charset="0"/>
              </a:rPr>
              <a:t>installSchema</a:t>
            </a:r>
            <a:r>
              <a:rPr lang="en-US" sz="1400" b="1" dirty="0">
                <a:solidFill>
                  <a:schemeClr val="accent2"/>
                </a:solidFill>
                <a:latin typeface="Courier New" panose="02070309020205020404" pitchFamily="49" charset="0"/>
                <a:cs typeface="Courier New" panose="02070309020205020404" pitchFamily="49" charset="0"/>
              </a:rPr>
              <a:t>()</a:t>
            </a:r>
            <a:r>
              <a:rPr lang="en-US" sz="1600" dirty="0"/>
              <a:t> is used to install specified database tables from the specified module. </a:t>
            </a:r>
            <a:br>
              <a:rPr lang="en-US" sz="1600" dirty="0"/>
            </a:br>
            <a:r>
              <a:rPr lang="en-US" sz="1600" dirty="0"/>
              <a:t>For example: </a:t>
            </a:r>
            <a:br>
              <a:rPr lang="en-US" sz="1600" dirty="0"/>
            </a:br>
            <a:r>
              <a:rPr lang="en-US" sz="1400" dirty="0">
                <a:solidFill>
                  <a:schemeClr val="accent2"/>
                </a:solidFill>
                <a:latin typeface="Courier New" panose="02070309020205020404" pitchFamily="49" charset="0"/>
                <a:cs typeface="Courier New" panose="02070309020205020404" pitchFamily="49" charset="0"/>
              </a:rPr>
              <a:t>$this-&gt;installSchema('dblog', ['watchdog']);</a:t>
            </a:r>
          </a:p>
          <a:p>
            <a:r>
              <a:rPr lang="en-US" sz="1400" b="1" dirty="0">
                <a:solidFill>
                  <a:schemeClr val="accent2"/>
                </a:solidFill>
                <a:latin typeface="Courier New" panose="02070309020205020404" pitchFamily="49" charset="0"/>
                <a:cs typeface="Courier New" panose="02070309020205020404" pitchFamily="49" charset="0"/>
              </a:rPr>
              <a:t>config()</a:t>
            </a:r>
            <a:r>
              <a:rPr lang="en-US" sz="1400" dirty="0">
                <a:solidFill>
                  <a:schemeClr val="accent2"/>
                </a:solidFill>
                <a:latin typeface="Courier New" panose="02070309020205020404" pitchFamily="49" charset="0"/>
                <a:cs typeface="Courier New" panose="02070309020205020404" pitchFamily="49" charset="0"/>
              </a:rPr>
              <a:t> </a:t>
            </a:r>
            <a:r>
              <a:rPr lang="en-US" sz="1600" dirty="0">
                <a:cs typeface="Courier New" panose="02070309020205020404" pitchFamily="49" charset="0"/>
              </a:rPr>
              <a:t>is used to interact with system config. For example:</a:t>
            </a:r>
            <a:br>
              <a:rPr lang="en-US" sz="1600" dirty="0">
                <a:cs typeface="Courier New" panose="02070309020205020404" pitchFamily="49" charset="0"/>
              </a:rPr>
            </a:br>
            <a:r>
              <a:rPr lang="en-US" sz="1400" dirty="0">
                <a:solidFill>
                  <a:schemeClr val="accent2"/>
                </a:solidFill>
                <a:latin typeface="Courier New" panose="02070309020205020404" pitchFamily="49" charset="0"/>
                <a:cs typeface="Courier New" panose="02070309020205020404" pitchFamily="49" charset="0"/>
              </a:rPr>
              <a:t>$this-&gt;config('</a:t>
            </a:r>
            <a:r>
              <a:rPr lang="en-US" sz="1400" dirty="0" err="1">
                <a:solidFill>
                  <a:schemeClr val="accent2"/>
                </a:solidFill>
                <a:latin typeface="Courier New" panose="02070309020205020404" pitchFamily="49" charset="0"/>
                <a:cs typeface="Courier New" panose="02070309020205020404" pitchFamily="49" charset="0"/>
              </a:rPr>
              <a:t>system.performance</a:t>
            </a:r>
            <a:r>
              <a:rPr lang="en-US" sz="1200" dirty="0">
                <a:solidFill>
                  <a:schemeClr val="accent2"/>
                </a:solidFill>
                <a:latin typeface="Courier New" panose="02070309020205020404" pitchFamily="49" charset="0"/>
                <a:cs typeface="Courier New" panose="02070309020205020404" pitchFamily="49" charset="0"/>
              </a:rPr>
              <a:t>'</a:t>
            </a:r>
            <a:r>
              <a:rPr lang="en-US" sz="1400" dirty="0">
                <a:solidFill>
                  <a:schemeClr val="accent2"/>
                </a:solidFill>
                <a:latin typeface="Courier New" panose="02070309020205020404" pitchFamily="49" charset="0"/>
                <a:cs typeface="Courier New" panose="02070309020205020404" pitchFamily="49" charset="0"/>
              </a:rPr>
              <a:t>)-&gt;get();</a:t>
            </a:r>
            <a:endParaRPr lang="en-US" sz="1200" dirty="0">
              <a:solidFill>
                <a:schemeClr val="accent2"/>
              </a:solidFill>
              <a:latin typeface="Courier New" panose="02070309020205020404" pitchFamily="49" charset="0"/>
              <a:cs typeface="Courier New" panose="02070309020205020404" pitchFamily="49" charset="0"/>
            </a:endParaRPr>
          </a:p>
          <a:p>
            <a:pPr marL="0" indent="0">
              <a:buNone/>
            </a:pPr>
            <a:endParaRPr lang="en-US" sz="1200" dirty="0"/>
          </a:p>
          <a:p>
            <a:pPr marL="0" indent="0">
              <a:buNone/>
            </a:pPr>
            <a:endParaRPr lang="en-US" sz="1200" dirty="0"/>
          </a:p>
          <a:p>
            <a:pPr marL="0" indent="0">
              <a:buNone/>
            </a:pPr>
            <a:r>
              <a:rPr lang="en-US" sz="1200" dirty="0"/>
              <a:t>SOURCE: </a:t>
            </a:r>
            <a:r>
              <a:rPr lang="en-US" sz="1200" dirty="0" err="1"/>
              <a:t>Drupal.org</a:t>
            </a:r>
            <a:r>
              <a:rPr lang="en-US" sz="1200" dirty="0"/>
              <a:t> - abstract class </a:t>
            </a:r>
            <a:r>
              <a:rPr lang="en-US" sz="1200" dirty="0" err="1"/>
              <a:t>KernelTestBase</a:t>
            </a:r>
            <a:br>
              <a:rPr lang="en-US" sz="1400" dirty="0"/>
            </a:br>
            <a:r>
              <a:rPr lang="en-US" sz="1200" dirty="0">
                <a:hlinkClick r:id="rId2"/>
              </a:rPr>
              <a:t>https://api.drupal.org/api/drupal/core%21tests%21Drupal%21KernelTests%21KernelTestBase.php/class/KernelTestBase/8.7.x</a:t>
            </a:r>
            <a:endParaRPr lang="en-US" sz="1400" dirty="0"/>
          </a:p>
        </p:txBody>
      </p:sp>
    </p:spTree>
    <p:extLst>
      <p:ext uri="{BB962C8B-B14F-4D97-AF65-F5344CB8AC3E}">
        <p14:creationId xmlns:p14="http://schemas.microsoft.com/office/powerpoint/2010/main" val="147764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 calcmode="lin" valueType="num">
                                      <p:cBhvr additive="base">
                                        <p:cTn id="7" dur="100" fill="hold"/>
                                        <p:tgtEl>
                                          <p:spTgt spid="11">
                                            <p:txEl>
                                              <p:pRg st="1" end="1"/>
                                            </p:txEl>
                                          </p:spTgt>
                                        </p:tgtEl>
                                        <p:attrNameLst>
                                          <p:attrName>ppt_x</p:attrName>
                                        </p:attrNameLst>
                                      </p:cBhvr>
                                      <p:tavLst>
                                        <p:tav tm="0">
                                          <p:val>
                                            <p:strVal val="1+#ppt_w/2"/>
                                          </p:val>
                                        </p:tav>
                                        <p:tav tm="100000">
                                          <p:val>
                                            <p:strVal val="#ppt_x"/>
                                          </p:val>
                                        </p:tav>
                                      </p:tavLst>
                                    </p:anim>
                                    <p:anim calcmode="lin" valueType="num">
                                      <p:cBhvr additive="base">
                                        <p:cTn id="8" dur="1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 calcmode="lin" valueType="num">
                                      <p:cBhvr additive="base">
                                        <p:cTn id="13" dur="100" fill="hold"/>
                                        <p:tgtEl>
                                          <p:spTgt spid="11">
                                            <p:txEl>
                                              <p:pRg st="2" end="2"/>
                                            </p:txEl>
                                          </p:spTgt>
                                        </p:tgtEl>
                                        <p:attrNameLst>
                                          <p:attrName>ppt_x</p:attrName>
                                        </p:attrNameLst>
                                      </p:cBhvr>
                                      <p:tavLst>
                                        <p:tav tm="0">
                                          <p:val>
                                            <p:strVal val="1+#ppt_w/2"/>
                                          </p:val>
                                        </p:tav>
                                        <p:tav tm="100000">
                                          <p:val>
                                            <p:strVal val="#ppt_x"/>
                                          </p:val>
                                        </p:tav>
                                      </p:tavLst>
                                    </p:anim>
                                    <p:anim calcmode="lin" valueType="num">
                                      <p:cBhvr additive="base">
                                        <p:cTn id="14" dur="1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 calcmode="lin" valueType="num">
                                      <p:cBhvr additive="base">
                                        <p:cTn id="19" dur="100" fill="hold"/>
                                        <p:tgtEl>
                                          <p:spTgt spid="11">
                                            <p:txEl>
                                              <p:pRg st="3" end="3"/>
                                            </p:txEl>
                                          </p:spTgt>
                                        </p:tgtEl>
                                        <p:attrNameLst>
                                          <p:attrName>ppt_x</p:attrName>
                                        </p:attrNameLst>
                                      </p:cBhvr>
                                      <p:tavLst>
                                        <p:tav tm="0">
                                          <p:val>
                                            <p:strVal val="1+#ppt_w/2"/>
                                          </p:val>
                                        </p:tav>
                                        <p:tav tm="100000">
                                          <p:val>
                                            <p:strVal val="#ppt_x"/>
                                          </p:val>
                                        </p:tav>
                                      </p:tavLst>
                                    </p:anim>
                                    <p:anim calcmode="lin" valueType="num">
                                      <p:cBhvr additive="base">
                                        <p:cTn id="20" dur="100" fill="hold"/>
                                        <p:tgtEl>
                                          <p:spTgt spid="1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1">
                                            <p:txEl>
                                              <p:pRg st="4" end="4"/>
                                            </p:txEl>
                                          </p:spTgt>
                                        </p:tgtEl>
                                        <p:attrNameLst>
                                          <p:attrName>style.visibility</p:attrName>
                                        </p:attrNameLst>
                                      </p:cBhvr>
                                      <p:to>
                                        <p:strVal val="visible"/>
                                      </p:to>
                                    </p:set>
                                    <p:anim calcmode="lin" valueType="num">
                                      <p:cBhvr additive="base">
                                        <p:cTn id="25" dur="100" fill="hold"/>
                                        <p:tgtEl>
                                          <p:spTgt spid="11">
                                            <p:txEl>
                                              <p:pRg st="4" end="4"/>
                                            </p:txEl>
                                          </p:spTgt>
                                        </p:tgtEl>
                                        <p:attrNameLst>
                                          <p:attrName>ppt_x</p:attrName>
                                        </p:attrNameLst>
                                      </p:cBhvr>
                                      <p:tavLst>
                                        <p:tav tm="0">
                                          <p:val>
                                            <p:strVal val="1+#ppt_w/2"/>
                                          </p:val>
                                        </p:tav>
                                        <p:tav tm="100000">
                                          <p:val>
                                            <p:strVal val="#ppt_x"/>
                                          </p:val>
                                        </p:tav>
                                      </p:tavLst>
                                    </p:anim>
                                    <p:anim calcmode="lin" valueType="num">
                                      <p:cBhvr additive="base">
                                        <p:cTn id="26" dur="100" fill="hold"/>
                                        <p:tgtEl>
                                          <p:spTgt spid="1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1">
                                            <p:txEl>
                                              <p:pRg st="5" end="5"/>
                                            </p:txEl>
                                          </p:spTgt>
                                        </p:tgtEl>
                                        <p:attrNameLst>
                                          <p:attrName>style.visibility</p:attrName>
                                        </p:attrNameLst>
                                      </p:cBhvr>
                                      <p:to>
                                        <p:strVal val="visible"/>
                                      </p:to>
                                    </p:set>
                                    <p:anim calcmode="lin" valueType="num">
                                      <p:cBhvr additive="base">
                                        <p:cTn id="31" dur="100" fill="hold"/>
                                        <p:tgtEl>
                                          <p:spTgt spid="11">
                                            <p:txEl>
                                              <p:pRg st="5" end="5"/>
                                            </p:txEl>
                                          </p:spTgt>
                                        </p:tgtEl>
                                        <p:attrNameLst>
                                          <p:attrName>ppt_x</p:attrName>
                                        </p:attrNameLst>
                                      </p:cBhvr>
                                      <p:tavLst>
                                        <p:tav tm="0">
                                          <p:val>
                                            <p:strVal val="1+#ppt_w/2"/>
                                          </p:val>
                                        </p:tav>
                                        <p:tav tm="100000">
                                          <p:val>
                                            <p:strVal val="#ppt_x"/>
                                          </p:val>
                                        </p:tav>
                                      </p:tavLst>
                                    </p:anim>
                                    <p:anim calcmode="lin" valueType="num">
                                      <p:cBhvr additive="base">
                                        <p:cTn id="32" dur="100" fill="hold"/>
                                        <p:tgtEl>
                                          <p:spTgt spid="1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 calcmode="lin" valueType="num">
                                      <p:cBhvr additive="base">
                                        <p:cTn id="37" dur="100" fill="hold"/>
                                        <p:tgtEl>
                                          <p:spTgt spid="11">
                                            <p:txEl>
                                              <p:pRg st="6" end="6"/>
                                            </p:txEl>
                                          </p:spTgt>
                                        </p:tgtEl>
                                        <p:attrNameLst>
                                          <p:attrName>ppt_x</p:attrName>
                                        </p:attrNameLst>
                                      </p:cBhvr>
                                      <p:tavLst>
                                        <p:tav tm="0">
                                          <p:val>
                                            <p:strVal val="1+#ppt_w/2"/>
                                          </p:val>
                                        </p:tav>
                                        <p:tav tm="100000">
                                          <p:val>
                                            <p:strVal val="#ppt_x"/>
                                          </p:val>
                                        </p:tav>
                                      </p:tavLst>
                                    </p:anim>
                                    <p:anim calcmode="lin" valueType="num">
                                      <p:cBhvr additive="base">
                                        <p:cTn id="38" dur="100" fill="hold"/>
                                        <p:tgtEl>
                                          <p:spTgt spid="11">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27</a:t>
            </a:fld>
            <a:endParaRPr lang="en-US">
              <a:solidFill>
                <a:prstClr val="black"/>
              </a:solidFill>
              <a:latin typeface="Arial"/>
            </a:endParaRPr>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Kernel Tests</a:t>
            </a:r>
          </a:p>
          <a:p>
            <a:r>
              <a:rPr lang="en-US" dirty="0"/>
              <a:t>Example</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Integration Testing</a:t>
            </a:r>
          </a:p>
        </p:txBody>
      </p:sp>
      <p:sp>
        <p:nvSpPr>
          <p:cNvPr id="8" name="Text Placeholder 2">
            <a:extLst>
              <a:ext uri="{FF2B5EF4-FFF2-40B4-BE49-F238E27FC236}">
                <a16:creationId xmlns:a16="http://schemas.microsoft.com/office/drawing/2014/main" id="{0022E83F-DDF0-0E43-B792-F93C6DD72E62}"/>
              </a:ext>
            </a:extLst>
          </p:cNvPr>
          <p:cNvSpPr>
            <a:spLocks noGrp="1"/>
          </p:cNvSpPr>
          <p:nvPr>
            <p:ph type="body" sz="quarter" idx="12"/>
          </p:nvPr>
        </p:nvSpPr>
        <p:spPr>
          <a:xfrm>
            <a:off x="3238500" y="94089"/>
            <a:ext cx="8580120" cy="583258"/>
          </a:xfrm>
        </p:spPr>
        <p:txBody>
          <a:bodyPr/>
          <a:lstStyle/>
          <a:p>
            <a:pPr marL="0" indent="0">
              <a:buNone/>
            </a:pPr>
            <a:r>
              <a:rPr lang="en-US" dirty="0"/>
              <a:t>./core/modules/field/tests/src/Kernel/String/UuidItemTest.php</a:t>
            </a:r>
          </a:p>
        </p:txBody>
      </p:sp>
      <p:pic>
        <p:nvPicPr>
          <p:cNvPr id="10" name="Picture 9">
            <a:extLst>
              <a:ext uri="{FF2B5EF4-FFF2-40B4-BE49-F238E27FC236}">
                <a16:creationId xmlns:a16="http://schemas.microsoft.com/office/drawing/2014/main" id="{2881E6CC-2BEB-C14C-8F39-C2FAD7823DD2}"/>
              </a:ext>
            </a:extLst>
          </p:cNvPr>
          <p:cNvPicPr>
            <a:picLocks noChangeAspect="1"/>
          </p:cNvPicPr>
          <p:nvPr/>
        </p:nvPicPr>
        <p:blipFill>
          <a:blip r:embed="rId2"/>
          <a:stretch>
            <a:fillRect/>
          </a:stretch>
        </p:blipFill>
        <p:spPr>
          <a:xfrm>
            <a:off x="3484331" y="396372"/>
            <a:ext cx="5223337" cy="6461628"/>
          </a:xfrm>
          <a:prstGeom prst="rect">
            <a:avLst/>
          </a:prstGeom>
        </p:spPr>
      </p:pic>
    </p:spTree>
    <p:extLst>
      <p:ext uri="{BB962C8B-B14F-4D97-AF65-F5344CB8AC3E}">
        <p14:creationId xmlns:p14="http://schemas.microsoft.com/office/powerpoint/2010/main" val="2781020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6458441-FEEB-45D1-A46D-FCDB40F124CE}"/>
              </a:ext>
            </a:extLst>
          </p:cNvPr>
          <p:cNvSpPr>
            <a:spLocks noGrp="1"/>
          </p:cNvSpPr>
          <p:nvPr>
            <p:ph type="body" sz="quarter" idx="16"/>
          </p:nvPr>
        </p:nvSpPr>
        <p:spPr>
          <a:xfrm>
            <a:off x="0" y="2954214"/>
            <a:ext cx="12192000" cy="592839"/>
          </a:xfrm>
        </p:spPr>
        <p:txBody>
          <a:bodyPr/>
          <a:lstStyle/>
          <a:p>
            <a:pPr algn="ctr"/>
            <a:r>
              <a:rPr lang="en-US" dirty="0"/>
              <a:t>Labs 1 &amp; 2</a:t>
            </a:r>
            <a:br>
              <a:rPr lang="en-US" dirty="0"/>
            </a:br>
            <a:r>
              <a:rPr lang="en-US" dirty="0"/>
              <a:t>Writing Unit &amp; Kernel Tests</a:t>
            </a:r>
          </a:p>
        </p:txBody>
      </p:sp>
    </p:spTree>
    <p:extLst>
      <p:ext uri="{BB962C8B-B14F-4D97-AF65-F5344CB8AC3E}">
        <p14:creationId xmlns:p14="http://schemas.microsoft.com/office/powerpoint/2010/main" val="1229773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6458441-FEEB-45D1-A46D-FCDB40F124CE}"/>
              </a:ext>
            </a:extLst>
          </p:cNvPr>
          <p:cNvSpPr>
            <a:spLocks noGrp="1"/>
          </p:cNvSpPr>
          <p:nvPr>
            <p:ph type="body" sz="quarter" idx="16"/>
          </p:nvPr>
        </p:nvSpPr>
        <p:spPr>
          <a:xfrm>
            <a:off x="0" y="2954214"/>
            <a:ext cx="12192000" cy="592839"/>
          </a:xfrm>
        </p:spPr>
        <p:txBody>
          <a:bodyPr/>
          <a:lstStyle/>
          <a:p>
            <a:pPr algn="ctr"/>
            <a:r>
              <a:rPr lang="en-US" dirty="0"/>
              <a:t>System Testing</a:t>
            </a:r>
          </a:p>
        </p:txBody>
      </p:sp>
    </p:spTree>
    <p:extLst>
      <p:ext uri="{BB962C8B-B14F-4D97-AF65-F5344CB8AC3E}">
        <p14:creationId xmlns:p14="http://schemas.microsoft.com/office/powerpoint/2010/main" val="413919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3</a:t>
            </a:fld>
            <a:endParaRPr lang="en-US">
              <a:solidFill>
                <a:prstClr val="black"/>
              </a:solidFill>
              <a:latin typeface="Arial"/>
            </a:endParaRPr>
          </a:p>
        </p:txBody>
      </p:sp>
      <p:sp>
        <p:nvSpPr>
          <p:cNvPr id="6" name="Text Placeholder 5">
            <a:extLst>
              <a:ext uri="{FF2B5EF4-FFF2-40B4-BE49-F238E27FC236}">
                <a16:creationId xmlns:a16="http://schemas.microsoft.com/office/drawing/2014/main" id="{B938EA58-6E9D-4AE6-8978-7E176BA746E0}"/>
              </a:ext>
            </a:extLst>
          </p:cNvPr>
          <p:cNvSpPr>
            <a:spLocks noGrp="1"/>
          </p:cNvSpPr>
          <p:nvPr>
            <p:ph type="body" sz="quarter" idx="12"/>
          </p:nvPr>
        </p:nvSpPr>
        <p:spPr>
          <a:xfrm>
            <a:off x="7062952" y="830317"/>
            <a:ext cx="4908331" cy="5662558"/>
          </a:xfrm>
        </p:spPr>
        <p:txBody>
          <a:bodyPr/>
          <a:lstStyle/>
          <a:p>
            <a:pPr marL="0" lvl="0" indent="0">
              <a:buNone/>
            </a:pPr>
            <a:r>
              <a:rPr lang="en-US" dirty="0"/>
              <a:t>Introduction to Testing Concepts</a:t>
            </a:r>
          </a:p>
          <a:p>
            <a:pPr marL="0" lvl="0" indent="0">
              <a:buNone/>
            </a:pPr>
            <a:r>
              <a:rPr lang="en-US" dirty="0"/>
              <a:t>Unit Testing</a:t>
            </a:r>
          </a:p>
          <a:p>
            <a:pPr marL="0" lvl="0" indent="0">
              <a:buNone/>
            </a:pPr>
            <a:r>
              <a:rPr lang="en-US" dirty="0"/>
              <a:t>Integration Testing</a:t>
            </a:r>
          </a:p>
          <a:p>
            <a:pPr marL="0" lvl="0" indent="0">
              <a:buNone/>
            </a:pPr>
            <a:endParaRPr lang="en-US" dirty="0"/>
          </a:p>
          <a:p>
            <a:pPr marL="0" lvl="0" indent="0">
              <a:buNone/>
            </a:pPr>
            <a:r>
              <a:rPr lang="en-US" dirty="0"/>
              <a:t>– BREAK –</a:t>
            </a:r>
          </a:p>
          <a:p>
            <a:pPr marL="0" lvl="0" indent="0">
              <a:buNone/>
            </a:pPr>
            <a:endParaRPr lang="en-US" dirty="0"/>
          </a:p>
          <a:p>
            <a:pPr marL="0" lvl="0" indent="0">
              <a:buNone/>
            </a:pPr>
            <a:r>
              <a:rPr lang="en-US" dirty="0"/>
              <a:t>System Testing</a:t>
            </a:r>
            <a:endParaRPr lang="en-US" b="1" dirty="0"/>
          </a:p>
          <a:p>
            <a:pPr marL="0" lvl="0" indent="0">
              <a:buNone/>
            </a:pPr>
            <a:r>
              <a:rPr lang="en-US" dirty="0"/>
              <a:t>Acceptance Testing</a:t>
            </a:r>
          </a:p>
          <a:p>
            <a:pPr marL="0" lvl="0" indent="0">
              <a:buNone/>
            </a:pPr>
            <a:r>
              <a:rPr lang="en-US" dirty="0"/>
              <a:t>Recap</a:t>
            </a:r>
            <a:endParaRPr lang="en-US" b="1" dirty="0"/>
          </a:p>
          <a:p>
            <a:pPr lvl="1"/>
            <a:endParaRPr lang="en-US" b="1" dirty="0"/>
          </a:p>
          <a:p>
            <a:pPr lvl="0"/>
            <a:endParaRPr lang="en-US" dirty="0"/>
          </a:p>
          <a:p>
            <a:endParaRPr lang="en-US" dirty="0"/>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What to expect from today’s training</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Training Outline</a:t>
            </a:r>
          </a:p>
        </p:txBody>
      </p:sp>
      <p:sp>
        <p:nvSpPr>
          <p:cNvPr id="10" name="Text Placeholder 5">
            <a:extLst>
              <a:ext uri="{FF2B5EF4-FFF2-40B4-BE49-F238E27FC236}">
                <a16:creationId xmlns:a16="http://schemas.microsoft.com/office/drawing/2014/main" id="{23182451-F9E3-B34A-83A7-BD394799E07C}"/>
              </a:ext>
            </a:extLst>
          </p:cNvPr>
          <p:cNvSpPr txBox="1">
            <a:spLocks/>
          </p:cNvSpPr>
          <p:nvPr/>
        </p:nvSpPr>
        <p:spPr>
          <a:xfrm>
            <a:off x="3231931" y="365125"/>
            <a:ext cx="4908331" cy="6046234"/>
          </a:xfrm>
          <a:prstGeom prst="rect">
            <a:avLst/>
          </a:prstGeom>
        </p:spPr>
        <p:txBody>
          <a:bodyPr vert="horz" lIns="182880" tIns="0" rIns="0" bIns="0" rtlCol="0">
            <a:noAutofit/>
          </a:bodyPr>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sz="1800" kern="1200" dirty="0">
                <a:ln>
                  <a:noFill/>
                </a:ln>
                <a:solidFill>
                  <a:schemeClr val="tx1"/>
                </a:solidFill>
                <a:latin typeface="+mn-lt"/>
                <a:ea typeface="+mn-ea"/>
                <a:cs typeface="+mn-cs"/>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sz="1800" kern="1200" dirty="0">
                <a:ln>
                  <a:noFill/>
                </a:ln>
                <a:solidFill>
                  <a:schemeClr val="tx1"/>
                </a:solidFill>
                <a:latin typeface="+mn-lt"/>
                <a:ea typeface="+mn-ea"/>
                <a:cs typeface="+mn-cs"/>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sz="1800" kern="1200" dirty="0">
                <a:ln>
                  <a:noFill/>
                </a:ln>
                <a:solidFill>
                  <a:schemeClr val="tx1"/>
                </a:solidFill>
                <a:latin typeface="+mn-lt"/>
                <a:ea typeface="+mn-ea"/>
                <a:cs typeface="+mn-cs"/>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sz="1800" kern="1200" dirty="0">
                <a:ln>
                  <a:noFill/>
                </a:ln>
                <a:solidFill>
                  <a:schemeClr val="tx1"/>
                </a:solidFill>
                <a:latin typeface="+mn-lt"/>
                <a:ea typeface="+mn-ea"/>
                <a:cs typeface="+mn-cs"/>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sz="1800" kern="1200" dirty="0">
                <a:ln>
                  <a:noFill/>
                </a:ln>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Schedule:</a:t>
            </a:r>
          </a:p>
          <a:p>
            <a:pPr lvl="1"/>
            <a:r>
              <a:rPr lang="en-US" b="1" dirty="0"/>
              <a:t>8:30AM – 10:25AM</a:t>
            </a:r>
            <a:br>
              <a:rPr lang="en-US" b="1" dirty="0"/>
            </a:br>
            <a:br>
              <a:rPr lang="en-US" b="1" dirty="0"/>
            </a:br>
            <a:br>
              <a:rPr lang="en-US" b="1" dirty="0"/>
            </a:br>
            <a:br>
              <a:rPr lang="en-US" b="1" dirty="0"/>
            </a:br>
            <a:br>
              <a:rPr lang="en-US" b="1" dirty="0"/>
            </a:br>
            <a:r>
              <a:rPr lang="en-US" dirty="0"/>
              <a:t>	</a:t>
            </a:r>
          </a:p>
          <a:p>
            <a:pPr lvl="1"/>
            <a:r>
              <a:rPr lang="en-US" b="1" dirty="0"/>
              <a:t>10:25AM – 10:35AM</a:t>
            </a:r>
            <a:r>
              <a:rPr lang="en-US" dirty="0"/>
              <a:t>	</a:t>
            </a:r>
            <a:br>
              <a:rPr lang="en-US" dirty="0"/>
            </a:br>
            <a:br>
              <a:rPr lang="en-US" dirty="0"/>
            </a:br>
            <a:endParaRPr lang="en-US" dirty="0"/>
          </a:p>
          <a:p>
            <a:pPr lvl="1"/>
            <a:r>
              <a:rPr lang="en-US" b="1" dirty="0"/>
              <a:t>10:35AM – 12:30PM	</a:t>
            </a:r>
            <a:endParaRPr lang="en-US" dirty="0"/>
          </a:p>
          <a:p>
            <a:pPr lvl="1"/>
            <a:endParaRPr lang="en-US" b="1" dirty="0"/>
          </a:p>
          <a:p>
            <a:pPr lvl="1"/>
            <a:endParaRPr lang="en-US" b="1" dirty="0"/>
          </a:p>
          <a:p>
            <a:endParaRPr lang="en-US" dirty="0"/>
          </a:p>
          <a:p>
            <a:endParaRPr lang="en-US" dirty="0"/>
          </a:p>
        </p:txBody>
      </p:sp>
    </p:spTree>
    <p:extLst>
      <p:ext uri="{BB962C8B-B14F-4D97-AF65-F5344CB8AC3E}">
        <p14:creationId xmlns:p14="http://schemas.microsoft.com/office/powerpoint/2010/main" val="2208819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30</a:t>
            </a:fld>
            <a:endParaRPr lang="en-US">
              <a:solidFill>
                <a:prstClr val="black"/>
              </a:solidFill>
              <a:latin typeface="Arial"/>
            </a:endParaRPr>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System Testing in Drupal 8/9</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System Testing</a:t>
            </a:r>
          </a:p>
        </p:txBody>
      </p:sp>
      <p:sp>
        <p:nvSpPr>
          <p:cNvPr id="8" name="Text Placeholder 2">
            <a:extLst>
              <a:ext uri="{FF2B5EF4-FFF2-40B4-BE49-F238E27FC236}">
                <a16:creationId xmlns:a16="http://schemas.microsoft.com/office/drawing/2014/main" id="{6474BE0F-11B8-514E-89C2-B83DAA280DD7}"/>
              </a:ext>
            </a:extLst>
          </p:cNvPr>
          <p:cNvSpPr>
            <a:spLocks noGrp="1"/>
          </p:cNvSpPr>
          <p:nvPr>
            <p:ph type="body" sz="quarter" idx="12"/>
          </p:nvPr>
        </p:nvSpPr>
        <p:spPr>
          <a:xfrm>
            <a:off x="3238500" y="97228"/>
            <a:ext cx="8580120" cy="6176772"/>
          </a:xfrm>
        </p:spPr>
        <p:txBody>
          <a:bodyPr/>
          <a:lstStyle/>
          <a:p>
            <a:r>
              <a:rPr lang="en-US" b="1" dirty="0"/>
              <a:t>System testing</a:t>
            </a:r>
            <a:r>
              <a:rPr lang="en-US" dirty="0"/>
              <a:t> tests the entire system.</a:t>
            </a:r>
          </a:p>
          <a:p>
            <a:r>
              <a:rPr lang="en-US" dirty="0"/>
              <a:t>Drupal uses </a:t>
            </a:r>
            <a:r>
              <a:rPr lang="en-US" b="1" dirty="0"/>
              <a:t>Browser and JavaScript (Functional) tests </a:t>
            </a:r>
            <a:r>
              <a:rPr lang="en-US" dirty="0"/>
              <a:t>for system testing</a:t>
            </a:r>
          </a:p>
          <a:p>
            <a:r>
              <a:rPr lang="en-US" dirty="0"/>
              <a:t>Browser tests are still based on PHPUnit, but are much more elaborate than unit tests, but maybe a little simpler than kernel tests.</a:t>
            </a:r>
          </a:p>
          <a:p>
            <a:r>
              <a:rPr lang="en-US" dirty="0"/>
              <a:t>Tests run against installation profiles, which installs a subset of modules.</a:t>
            </a:r>
          </a:p>
          <a:p>
            <a:pPr lvl="1"/>
            <a:r>
              <a:rPr lang="en-US" dirty="0"/>
              <a:t>Drupal provides several testing profiles out-of-the-box.</a:t>
            </a:r>
          </a:p>
          <a:p>
            <a:pPr lvl="1"/>
            <a:r>
              <a:rPr lang="en-US" dirty="0"/>
              <a:t>Testing profiles are preferred for functional tests over other profiles, because functional testing is extremely slow, and they provide the lightest bootstrap option.</a:t>
            </a:r>
          </a:p>
          <a:p>
            <a:r>
              <a:rPr lang="en-US" dirty="0"/>
              <a:t>Additional modules can be enabled when the test is set up.</a:t>
            </a:r>
            <a:br>
              <a:rPr lang="en-US" dirty="0"/>
            </a:br>
            <a:br>
              <a:rPr lang="en-US" dirty="0"/>
            </a:br>
            <a:br>
              <a:rPr lang="en-US" dirty="0"/>
            </a:br>
            <a:br>
              <a:rPr lang="en-US" dirty="0"/>
            </a:br>
            <a:br>
              <a:rPr lang="en-US" dirty="0"/>
            </a:br>
            <a:br>
              <a:rPr lang="en-US" dirty="0"/>
            </a:br>
            <a:br>
              <a:rPr lang="en-US" dirty="0"/>
            </a:br>
            <a:br>
              <a:rPr lang="en-US" dirty="0"/>
            </a:br>
            <a:endParaRPr lang="en-US" dirty="0"/>
          </a:p>
          <a:p>
            <a:pPr marL="0" indent="0">
              <a:buNone/>
            </a:pPr>
            <a:r>
              <a:rPr lang="en-US" sz="1400" dirty="0"/>
              <a:t>SOURCE: Types of Tests in Drupal 8</a:t>
            </a:r>
            <a:br>
              <a:rPr lang="en-US" sz="1400" dirty="0"/>
            </a:br>
            <a:r>
              <a:rPr lang="en-US" sz="1400" dirty="0">
                <a:hlinkClick r:id="rId2"/>
              </a:rPr>
              <a:t>https://www.drupal.org/docs/8/testing/types-of-tests-in-drupal-8</a:t>
            </a:r>
            <a:endParaRPr lang="en-US" sz="1400" dirty="0"/>
          </a:p>
        </p:txBody>
      </p:sp>
      <p:graphicFrame>
        <p:nvGraphicFramePr>
          <p:cNvPr id="10" name="Table 9">
            <a:extLst>
              <a:ext uri="{FF2B5EF4-FFF2-40B4-BE49-F238E27FC236}">
                <a16:creationId xmlns:a16="http://schemas.microsoft.com/office/drawing/2014/main" id="{9D1DE7BC-4BD7-0A4C-977D-4A63A0F60589}"/>
              </a:ext>
            </a:extLst>
          </p:cNvPr>
          <p:cNvGraphicFramePr>
            <a:graphicFrameLocks noGrp="1"/>
          </p:cNvGraphicFramePr>
          <p:nvPr>
            <p:extLst>
              <p:ext uri="{D42A27DB-BD31-4B8C-83A1-F6EECF244321}">
                <p14:modId xmlns:p14="http://schemas.microsoft.com/office/powerpoint/2010/main" val="4089188400"/>
              </p:ext>
            </p:extLst>
          </p:nvPr>
        </p:nvGraphicFramePr>
        <p:xfrm>
          <a:off x="3464560" y="4080075"/>
          <a:ext cx="8127999" cy="2169160"/>
        </p:xfrm>
        <a:graphic>
          <a:graphicData uri="http://schemas.openxmlformats.org/drawingml/2006/table">
            <a:tbl>
              <a:tblPr firstRow="1" bandRow="1">
                <a:tableStyleId>{21E4AEA4-8DFA-4A89-87EB-49C32662AFE0}</a:tableStyleId>
              </a:tblPr>
              <a:tblGrid>
                <a:gridCol w="2709333">
                  <a:extLst>
                    <a:ext uri="{9D8B030D-6E8A-4147-A177-3AD203B41FA5}">
                      <a16:colId xmlns:a16="http://schemas.microsoft.com/office/drawing/2014/main" val="2300708966"/>
                    </a:ext>
                  </a:extLst>
                </a:gridCol>
                <a:gridCol w="2709333">
                  <a:extLst>
                    <a:ext uri="{9D8B030D-6E8A-4147-A177-3AD203B41FA5}">
                      <a16:colId xmlns:a16="http://schemas.microsoft.com/office/drawing/2014/main" val="2618581668"/>
                    </a:ext>
                  </a:extLst>
                </a:gridCol>
                <a:gridCol w="2709333">
                  <a:extLst>
                    <a:ext uri="{9D8B030D-6E8A-4147-A177-3AD203B41FA5}">
                      <a16:colId xmlns:a16="http://schemas.microsoft.com/office/drawing/2014/main" val="3383127306"/>
                    </a:ext>
                  </a:extLst>
                </a:gridCol>
              </a:tblGrid>
              <a:tr h="370840">
                <a:tc>
                  <a:txBody>
                    <a:bodyPr/>
                    <a:lstStyle/>
                    <a:p>
                      <a:r>
                        <a:rPr lang="en-US" dirty="0"/>
                        <a:t>Type of Test</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4056021201"/>
                  </a:ext>
                </a:extLst>
              </a:tr>
              <a:tr h="370840">
                <a:tc>
                  <a:txBody>
                    <a:bodyPr/>
                    <a:lstStyle/>
                    <a:p>
                      <a:r>
                        <a:rPr lang="en-US" sz="1600" dirty="0"/>
                        <a:t>Browser &amp; JavaScript</a:t>
                      </a:r>
                    </a:p>
                  </a:txBody>
                  <a:tcPr/>
                </a:tc>
                <a:tc>
                  <a:txBody>
                    <a:bodyPr/>
                    <a:lstStyle/>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Verify that the system works as experienced by the user</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Verify that the system works when code is refactored</a:t>
                      </a:r>
                      <a:endParaRPr lang="en-US" sz="1600" dirty="0"/>
                    </a:p>
                  </a:txBody>
                  <a:tcPr/>
                </a:tc>
                <a:tc>
                  <a:txBody>
                    <a:bodyPr/>
                    <a:lstStyle/>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Very slow execution</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Heavy system setup</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Hard to locate origins </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of bugs</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Prone to random </a:t>
                      </a:r>
                      <a:br>
                        <a:rPr lang="en-US" sz="1600" b="0" i="0" kern="1200" dirty="0">
                          <a:solidFill>
                            <a:schemeClr val="dk1"/>
                          </a:solidFill>
                          <a:effectLst/>
                          <a:latin typeface="+mn-lt"/>
                          <a:ea typeface="+mn-ea"/>
                          <a:cs typeface="+mn-cs"/>
                        </a:rPr>
                      </a:br>
                      <a:r>
                        <a:rPr lang="en-US" sz="1600" b="0" i="0" kern="1200" dirty="0">
                          <a:solidFill>
                            <a:schemeClr val="dk1"/>
                          </a:solidFill>
                          <a:effectLst/>
                          <a:latin typeface="+mn-lt"/>
                          <a:ea typeface="+mn-ea"/>
                          <a:cs typeface="+mn-cs"/>
                        </a:rPr>
                        <a:t>test fails</a:t>
                      </a:r>
                      <a:endParaRPr lang="en-US" sz="1600" dirty="0"/>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Hard to change</a:t>
                      </a:r>
                      <a:endParaRPr lang="en-US" sz="1600" dirty="0"/>
                    </a:p>
                  </a:txBody>
                  <a:tcPr/>
                </a:tc>
                <a:extLst>
                  <a:ext uri="{0D108BD9-81ED-4DB2-BD59-A6C34878D82A}">
                    <a16:rowId xmlns:a16="http://schemas.microsoft.com/office/drawing/2014/main" val="3113190997"/>
                  </a:ext>
                </a:extLst>
              </a:tr>
            </a:tbl>
          </a:graphicData>
        </a:graphic>
      </p:graphicFrame>
    </p:spTree>
    <p:extLst>
      <p:ext uri="{BB962C8B-B14F-4D97-AF65-F5344CB8AC3E}">
        <p14:creationId xmlns:p14="http://schemas.microsoft.com/office/powerpoint/2010/main" val="240033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31</a:t>
            </a:fld>
            <a:endParaRPr lang="en-US">
              <a:solidFill>
                <a:prstClr val="black"/>
              </a:solidFill>
              <a:latin typeface="Arial"/>
            </a:endParaRPr>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Functional Tests</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System Testing</a:t>
            </a:r>
          </a:p>
        </p:txBody>
      </p:sp>
      <p:sp>
        <p:nvSpPr>
          <p:cNvPr id="12" name="Text Placeholder 2">
            <a:extLst>
              <a:ext uri="{FF2B5EF4-FFF2-40B4-BE49-F238E27FC236}">
                <a16:creationId xmlns:a16="http://schemas.microsoft.com/office/drawing/2014/main" id="{CCDCE295-3671-1B43-A75C-96B8A448C99F}"/>
              </a:ext>
            </a:extLst>
          </p:cNvPr>
          <p:cNvSpPr>
            <a:spLocks noGrp="1"/>
          </p:cNvSpPr>
          <p:nvPr>
            <p:ph type="body" sz="quarter" idx="12"/>
          </p:nvPr>
        </p:nvSpPr>
        <p:spPr>
          <a:xfrm>
            <a:off x="3238500" y="198930"/>
            <a:ext cx="8580120" cy="6176772"/>
          </a:xfrm>
        </p:spPr>
        <p:txBody>
          <a:bodyPr/>
          <a:lstStyle/>
          <a:p>
            <a:r>
              <a:rPr lang="en-US" dirty="0"/>
              <a:t>Functional tests </a:t>
            </a:r>
            <a:r>
              <a:rPr lang="en-US" b="1" dirty="0"/>
              <a:t>extend</a:t>
            </a:r>
            <a:r>
              <a:rPr lang="en-US" dirty="0"/>
              <a:t> one of these two base classes, or some derivative class:</a:t>
            </a:r>
          </a:p>
          <a:p>
            <a:pPr lvl="1"/>
            <a:r>
              <a:rPr lang="en-US" sz="1600" dirty="0">
                <a:solidFill>
                  <a:schemeClr val="accent2"/>
                </a:solidFill>
                <a:latin typeface="Courier New" panose="02070309020205020404" pitchFamily="49" charset="0"/>
                <a:cs typeface="Courier New" panose="02070309020205020404" pitchFamily="49" charset="0"/>
              </a:rPr>
              <a:t>\Drupal\Tests\</a:t>
            </a:r>
            <a:r>
              <a:rPr lang="en-US" sz="1600" dirty="0" err="1">
                <a:solidFill>
                  <a:schemeClr val="accent2"/>
                </a:solidFill>
                <a:latin typeface="Courier New" panose="02070309020205020404" pitchFamily="49" charset="0"/>
                <a:cs typeface="Courier New" panose="02070309020205020404" pitchFamily="49" charset="0"/>
              </a:rPr>
              <a:t>BrowserTestBase</a:t>
            </a:r>
            <a:r>
              <a:rPr lang="en-US" sz="1600" dirty="0">
                <a:solidFill>
                  <a:schemeClr val="accent2"/>
                </a:solidFill>
                <a:latin typeface="Courier New" panose="02070309020205020404" pitchFamily="49" charset="0"/>
                <a:cs typeface="Courier New" panose="02070309020205020404" pitchFamily="49" charset="0"/>
              </a:rPr>
              <a:t> </a:t>
            </a:r>
            <a:r>
              <a:rPr lang="en-US" dirty="0"/>
              <a:t> 			      </a:t>
            </a:r>
            <a:r>
              <a:rPr lang="en-US" b="1" i="1" dirty="0">
                <a:solidFill>
                  <a:schemeClr val="accent2"/>
                </a:solidFill>
              </a:rPr>
              <a:t>No </a:t>
            </a:r>
            <a:r>
              <a:rPr lang="en-US" b="1" i="1" dirty="0" err="1">
                <a:solidFill>
                  <a:schemeClr val="accent2"/>
                </a:solidFill>
              </a:rPr>
              <a:t>Javascript</a:t>
            </a:r>
            <a:endParaRPr lang="en-US" b="1" i="1" dirty="0">
              <a:solidFill>
                <a:schemeClr val="accent2"/>
              </a:solidFill>
            </a:endParaRPr>
          </a:p>
          <a:p>
            <a:pPr lvl="1"/>
            <a:r>
              <a:rPr lang="en-US" sz="1600" dirty="0">
                <a:solidFill>
                  <a:schemeClr val="accent2"/>
                </a:solidFill>
                <a:latin typeface="Courier New" panose="02070309020205020404" pitchFamily="49" charset="0"/>
                <a:cs typeface="Courier New" panose="02070309020205020404" pitchFamily="49" charset="0"/>
              </a:rPr>
              <a:t>\Drupal\</a:t>
            </a:r>
            <a:r>
              <a:rPr lang="en-US" sz="1600" dirty="0" err="1">
                <a:solidFill>
                  <a:schemeClr val="accent2"/>
                </a:solidFill>
                <a:latin typeface="Courier New" panose="02070309020205020404" pitchFamily="49" charset="0"/>
                <a:cs typeface="Courier New" panose="02070309020205020404" pitchFamily="49" charset="0"/>
              </a:rPr>
              <a:t>FunctionalJavascriptTests</a:t>
            </a:r>
            <a:r>
              <a:rPr lang="en-US" sz="1600" dirty="0">
                <a:solidFill>
                  <a:schemeClr val="accent2"/>
                </a:solidFill>
                <a:latin typeface="Courier New" panose="02070309020205020404" pitchFamily="49" charset="0"/>
                <a:cs typeface="Courier New" panose="02070309020205020404" pitchFamily="49" charset="0"/>
              </a:rPr>
              <a:t>\</a:t>
            </a:r>
            <a:r>
              <a:rPr lang="en-US" sz="1600" dirty="0" err="1">
                <a:solidFill>
                  <a:schemeClr val="accent2"/>
                </a:solidFill>
                <a:latin typeface="Courier New" panose="02070309020205020404" pitchFamily="49" charset="0"/>
                <a:cs typeface="Courier New" panose="02070309020205020404" pitchFamily="49" charset="0"/>
              </a:rPr>
              <a:t>WebDriverTestBase</a:t>
            </a:r>
            <a:r>
              <a:rPr lang="en-US" sz="1600" dirty="0">
                <a:solidFill>
                  <a:schemeClr val="accent2"/>
                </a:solidFill>
                <a:latin typeface="Courier New" panose="02070309020205020404" pitchFamily="49" charset="0"/>
                <a:cs typeface="Courier New" panose="02070309020205020404" pitchFamily="49" charset="0"/>
              </a:rPr>
              <a:t>   </a:t>
            </a:r>
            <a:r>
              <a:rPr lang="en-US" sz="1600" baseline="30000" dirty="0">
                <a:latin typeface="Courier New" panose="02070309020205020404" pitchFamily="49" charset="0"/>
                <a:cs typeface="Courier New" panose="02070309020205020404" pitchFamily="49" charset="0"/>
              </a:rPr>
              <a:t>*</a:t>
            </a:r>
            <a:r>
              <a:rPr lang="en-US" b="1" i="1" dirty="0" err="1">
                <a:solidFill>
                  <a:schemeClr val="accent2"/>
                </a:solidFill>
              </a:rPr>
              <a:t>Javascript</a:t>
            </a:r>
            <a:endParaRPr lang="en-US" b="1" i="1" dirty="0">
              <a:solidFill>
                <a:schemeClr val="accent2"/>
              </a:solidFill>
            </a:endParaRPr>
          </a:p>
          <a:p>
            <a:pPr marL="283368" lvl="1" indent="0">
              <a:buNone/>
            </a:pPr>
            <a:r>
              <a:rPr lang="en-US" i="1" baseline="30000" dirty="0">
                <a:latin typeface="Courier New" panose="02070309020205020404" pitchFamily="49" charset="0"/>
                <a:cs typeface="Courier New" panose="02070309020205020404" pitchFamily="49" charset="0"/>
              </a:rPr>
              <a:t>*</a:t>
            </a:r>
            <a:r>
              <a:rPr lang="en-US" dirty="0">
                <a:cs typeface="Courier New" panose="02070309020205020404" pitchFamily="49" charset="0"/>
              </a:rPr>
              <a:t>Drupal now supports </a:t>
            </a:r>
            <a:r>
              <a:rPr lang="en-US" dirty="0" err="1">
                <a:cs typeface="Courier New" panose="02070309020205020404" pitchFamily="49" charset="0"/>
              </a:rPr>
              <a:t>Nightwatch.js</a:t>
            </a:r>
            <a:r>
              <a:rPr lang="en-US" dirty="0">
                <a:cs typeface="Courier New" panose="02070309020205020404" pitchFamily="49" charset="0"/>
              </a:rPr>
              <a:t>, which is JavaScript-based. It is recommended to use that for JavaScript testing instead of </a:t>
            </a:r>
            <a:r>
              <a:rPr lang="en-US" dirty="0" err="1">
                <a:cs typeface="Courier New" panose="02070309020205020404" pitchFamily="49" charset="0"/>
              </a:rPr>
              <a:t>WebDriverTestBase</a:t>
            </a:r>
            <a:r>
              <a:rPr lang="en-US" dirty="0">
                <a:cs typeface="Courier New" panose="02070309020205020404" pitchFamily="49" charset="0"/>
              </a:rPr>
              <a:t>.</a:t>
            </a:r>
          </a:p>
          <a:p>
            <a:r>
              <a:rPr lang="en-US" dirty="0"/>
              <a:t>Functional tests </a:t>
            </a:r>
            <a:r>
              <a:rPr lang="en-US" b="1" dirty="0"/>
              <a:t>live in a directory</a:t>
            </a:r>
            <a:r>
              <a:rPr lang="en-US" dirty="0"/>
              <a:t> within your module, profile or theme called: </a:t>
            </a:r>
            <a:r>
              <a:rPr lang="en-US" sz="1600" dirty="0">
                <a:solidFill>
                  <a:schemeClr val="accent2"/>
                </a:solidFill>
                <a:latin typeface="Courier New" panose="02070309020205020404" pitchFamily="49" charset="0"/>
                <a:cs typeface="Courier New" panose="02070309020205020404" pitchFamily="49" charset="0"/>
              </a:rPr>
              <a:t>tests/</a:t>
            </a:r>
            <a:r>
              <a:rPr lang="en-US" sz="1600" dirty="0" err="1">
                <a:solidFill>
                  <a:schemeClr val="accent2"/>
                </a:solidFill>
                <a:latin typeface="Courier New" panose="02070309020205020404" pitchFamily="49" charset="0"/>
                <a:cs typeface="Courier New" panose="02070309020205020404" pitchFamily="49" charset="0"/>
              </a:rPr>
              <a:t>src</a:t>
            </a:r>
            <a:r>
              <a:rPr lang="en-US" sz="1600" dirty="0">
                <a:solidFill>
                  <a:schemeClr val="accent2"/>
                </a:solidFill>
                <a:latin typeface="Courier New" panose="02070309020205020404" pitchFamily="49" charset="0"/>
                <a:cs typeface="Courier New" panose="02070309020205020404" pitchFamily="49" charset="0"/>
              </a:rPr>
              <a:t>/Functional(</a:t>
            </a:r>
            <a:r>
              <a:rPr lang="en-US" sz="1600" dirty="0" err="1">
                <a:solidFill>
                  <a:schemeClr val="accent2"/>
                </a:solidFill>
                <a:latin typeface="Courier New" panose="02070309020205020404" pitchFamily="49" charset="0"/>
                <a:cs typeface="Courier New" panose="02070309020205020404" pitchFamily="49" charset="0"/>
              </a:rPr>
              <a:t>Javascript</a:t>
            </a:r>
            <a:r>
              <a:rPr lang="en-US" sz="1600" dirty="0">
                <a:solidFill>
                  <a:schemeClr val="accent2"/>
                </a:solidFill>
                <a:latin typeface="Courier New" panose="02070309020205020404" pitchFamily="49" charset="0"/>
                <a:cs typeface="Courier New" panose="02070309020205020404" pitchFamily="49" charset="0"/>
              </a:rPr>
              <a:t>)* </a:t>
            </a:r>
            <a:r>
              <a:rPr lang="en-US" sz="1600" dirty="0">
                <a:cs typeface="Courier New" panose="02070309020205020404" pitchFamily="49" charset="0"/>
              </a:rPr>
              <a:t>or</a:t>
            </a:r>
            <a:r>
              <a:rPr lang="en-US" sz="1600" dirty="0">
                <a:solidFill>
                  <a:schemeClr val="accent2"/>
                </a:solidFill>
                <a:latin typeface="Courier New" panose="02070309020205020404" pitchFamily="49" charset="0"/>
                <a:cs typeface="Courier New" panose="02070309020205020404" pitchFamily="49" charset="0"/>
              </a:rPr>
              <a:t> tests/</a:t>
            </a:r>
            <a:r>
              <a:rPr lang="en-US" sz="1600" dirty="0" err="1">
                <a:solidFill>
                  <a:schemeClr val="accent2"/>
                </a:solidFill>
                <a:latin typeface="Courier New" panose="02070309020205020404" pitchFamily="49" charset="0"/>
                <a:cs typeface="Courier New" panose="02070309020205020404" pitchFamily="49" charset="0"/>
              </a:rPr>
              <a:t>src</a:t>
            </a:r>
            <a:r>
              <a:rPr lang="en-US" sz="1600" dirty="0">
                <a:solidFill>
                  <a:schemeClr val="accent2"/>
                </a:solidFill>
                <a:latin typeface="Courier New" panose="02070309020205020404" pitchFamily="49" charset="0"/>
                <a:cs typeface="Courier New" panose="02070309020205020404" pitchFamily="49" charset="0"/>
              </a:rPr>
              <a:t>/</a:t>
            </a:r>
            <a:r>
              <a:rPr lang="en-US" sz="1600" dirty="0" err="1">
                <a:solidFill>
                  <a:schemeClr val="accent2"/>
                </a:solidFill>
                <a:latin typeface="Courier New" panose="02070309020205020404" pitchFamily="49" charset="0"/>
                <a:cs typeface="Courier New" panose="02070309020205020404" pitchFamily="49" charset="0"/>
              </a:rPr>
              <a:t>Nightwatch</a:t>
            </a:r>
            <a:endParaRPr lang="en-US" dirty="0">
              <a:solidFill>
                <a:schemeClr val="accent2"/>
              </a:solidFill>
              <a:latin typeface="Courier New" panose="02070309020205020404" pitchFamily="49" charset="0"/>
              <a:cs typeface="Courier New" panose="02070309020205020404" pitchFamily="49" charset="0"/>
            </a:endParaRPr>
          </a:p>
          <a:p>
            <a:r>
              <a:rPr lang="en-US" dirty="0">
                <a:cs typeface="Courier New" panose="02070309020205020404" pitchFamily="49" charset="0"/>
              </a:rPr>
              <a:t>Tests will correspond to this </a:t>
            </a:r>
            <a:r>
              <a:rPr lang="en-US" b="1" dirty="0">
                <a:cs typeface="Courier New" panose="02070309020205020404" pitchFamily="49" charset="0"/>
              </a:rPr>
              <a:t>namespace</a:t>
            </a:r>
            <a:r>
              <a:rPr lang="en-US" dirty="0">
                <a:cs typeface="Courier New" panose="02070309020205020404" pitchFamily="49" charset="0"/>
              </a:rPr>
              <a:t> for PHP-based tests: </a:t>
            </a:r>
            <a:r>
              <a:rPr lang="en-US" sz="1600" dirty="0">
                <a:solidFill>
                  <a:schemeClr val="accent2"/>
                </a:solidFill>
                <a:latin typeface="Courier New" panose="02070309020205020404" pitchFamily="49" charset="0"/>
                <a:cs typeface="Courier New" panose="02070309020205020404" pitchFamily="49" charset="0"/>
              </a:rPr>
              <a:t>\Drupal\Tests\$extension\Functional(</a:t>
            </a:r>
            <a:r>
              <a:rPr lang="en-US" sz="1600" dirty="0" err="1">
                <a:solidFill>
                  <a:schemeClr val="accent2"/>
                </a:solidFill>
                <a:latin typeface="Courier New" panose="02070309020205020404" pitchFamily="49" charset="0"/>
                <a:cs typeface="Courier New" panose="02070309020205020404" pitchFamily="49" charset="0"/>
              </a:rPr>
              <a:t>Javascript</a:t>
            </a:r>
            <a:r>
              <a:rPr lang="en-US" sz="1600" dirty="0">
                <a:solidFill>
                  <a:schemeClr val="accent2"/>
                </a:solidFill>
                <a:latin typeface="Courier New" panose="02070309020205020404" pitchFamily="49" charset="0"/>
                <a:cs typeface="Courier New" panose="02070309020205020404" pitchFamily="49" charset="0"/>
              </a:rPr>
              <a:t>)*</a:t>
            </a:r>
            <a:endParaRPr lang="en-US" dirty="0">
              <a:solidFill>
                <a:schemeClr val="accent2"/>
              </a:solidFill>
              <a:latin typeface="Courier New" panose="02070309020205020404" pitchFamily="49" charset="0"/>
              <a:cs typeface="Courier New" panose="02070309020205020404" pitchFamily="49" charset="0"/>
            </a:endParaRPr>
          </a:p>
          <a:p>
            <a:r>
              <a:rPr lang="en-US" dirty="0">
                <a:cs typeface="Courier New" panose="02070309020205020404" pitchFamily="49" charset="0"/>
              </a:rPr>
              <a:t>All test class names should end with </a:t>
            </a:r>
            <a:r>
              <a:rPr lang="en-US" sz="1600" dirty="0">
                <a:solidFill>
                  <a:schemeClr val="accent2"/>
                </a:solidFill>
                <a:latin typeface="Courier New" panose="02070309020205020404" pitchFamily="49" charset="0"/>
                <a:cs typeface="Courier New" panose="02070309020205020404" pitchFamily="49" charset="0"/>
              </a:rPr>
              <a:t>Test</a:t>
            </a:r>
            <a:r>
              <a:rPr lang="en-US" dirty="0">
                <a:cs typeface="Courier New" panose="02070309020205020404" pitchFamily="49" charset="0"/>
              </a:rPr>
              <a:t> for PHP-based tests.</a:t>
            </a:r>
          </a:p>
          <a:p>
            <a:r>
              <a:rPr lang="en-US" dirty="0">
                <a:cs typeface="Courier New" panose="02070309020205020404" pitchFamily="49" charset="0"/>
              </a:rPr>
              <a:t>All test methods should begin with </a:t>
            </a:r>
            <a:r>
              <a:rPr lang="en-US" sz="1600" dirty="0">
                <a:solidFill>
                  <a:schemeClr val="accent2"/>
                </a:solidFill>
                <a:latin typeface="Courier New" panose="02070309020205020404" pitchFamily="49" charset="0"/>
                <a:cs typeface="Courier New" panose="02070309020205020404" pitchFamily="49" charset="0"/>
              </a:rPr>
              <a:t>test</a:t>
            </a:r>
            <a:r>
              <a:rPr lang="en-US" dirty="0">
                <a:cs typeface="Courier New" panose="02070309020205020404" pitchFamily="49" charset="0"/>
              </a:rPr>
              <a:t> For PHP-based tests.</a:t>
            </a:r>
          </a:p>
          <a:p>
            <a:r>
              <a:rPr lang="en-US" dirty="0">
                <a:cs typeface="Courier New" panose="02070309020205020404" pitchFamily="49" charset="0"/>
              </a:rPr>
              <a:t>Test methods should make </a:t>
            </a:r>
            <a:r>
              <a:rPr lang="en-US" b="1" dirty="0">
                <a:cs typeface="Courier New" panose="02070309020205020404" pitchFamily="49" charset="0"/>
              </a:rPr>
              <a:t>assertions</a:t>
            </a:r>
            <a:r>
              <a:rPr lang="en-US" dirty="0">
                <a:cs typeface="Courier New" panose="02070309020205020404" pitchFamily="49" charset="0"/>
              </a:rPr>
              <a:t>, which define the expectations of the system functionality under test.</a:t>
            </a:r>
          </a:p>
          <a:p>
            <a:r>
              <a:rPr lang="en-US" dirty="0">
                <a:cs typeface="Courier New" panose="02070309020205020404" pitchFamily="49" charset="0"/>
              </a:rPr>
              <a:t>System test artifacts are available in </a:t>
            </a:r>
            <a:r>
              <a:rPr lang="en-US" sz="1600" dirty="0">
                <a:solidFill>
                  <a:schemeClr val="accent2"/>
                </a:solidFill>
                <a:latin typeface="Courier New" panose="02070309020205020404" pitchFamily="49" charset="0"/>
                <a:cs typeface="Courier New" panose="02070309020205020404" pitchFamily="49" charset="0"/>
              </a:rPr>
              <a:t>sites/</a:t>
            </a:r>
            <a:r>
              <a:rPr lang="en-US" sz="1600" dirty="0" err="1">
                <a:solidFill>
                  <a:schemeClr val="accent2"/>
                </a:solidFill>
                <a:latin typeface="Courier New" panose="02070309020205020404" pitchFamily="49" charset="0"/>
                <a:cs typeface="Courier New" panose="02070309020205020404" pitchFamily="49" charset="0"/>
              </a:rPr>
              <a:t>simpletest</a:t>
            </a:r>
            <a:r>
              <a:rPr lang="en-US" sz="1600" dirty="0">
                <a:solidFill>
                  <a:schemeClr val="accent2"/>
                </a:solidFill>
                <a:latin typeface="Courier New" panose="02070309020205020404" pitchFamily="49" charset="0"/>
                <a:cs typeface="Courier New" panose="02070309020205020404" pitchFamily="49" charset="0"/>
              </a:rPr>
              <a:t>/</a:t>
            </a:r>
            <a:r>
              <a:rPr lang="en-US" sz="1600" dirty="0" err="1">
                <a:solidFill>
                  <a:schemeClr val="accent2"/>
                </a:solidFill>
                <a:latin typeface="Courier New" panose="02070309020205020404" pitchFamily="49" charset="0"/>
                <a:cs typeface="Courier New" panose="02070309020205020404" pitchFamily="49" charset="0"/>
              </a:rPr>
              <a:t>browser_output</a:t>
            </a:r>
            <a:r>
              <a:rPr lang="en-US" dirty="0">
                <a:cs typeface="Courier New" panose="02070309020205020404" pitchFamily="49" charset="0"/>
              </a:rPr>
              <a:t> after running tests, which contain browser markup from your test.</a:t>
            </a:r>
          </a:p>
          <a:p>
            <a:pPr marL="0" indent="0" fontAlgn="base">
              <a:buNone/>
            </a:pPr>
            <a:r>
              <a:rPr lang="en-US" sz="1400" dirty="0">
                <a:cs typeface="Courier New" panose="02070309020205020404" pitchFamily="49" charset="0"/>
              </a:rPr>
              <a:t>SOURCE: </a:t>
            </a:r>
            <a:r>
              <a:rPr lang="en-US" sz="1400" dirty="0"/>
              <a:t>PHPUnit file structure, namespace, and required metadata</a:t>
            </a:r>
            <a:br>
              <a:rPr lang="en-US" sz="1400" dirty="0">
                <a:cs typeface="Courier New" panose="02070309020205020404" pitchFamily="49" charset="0"/>
              </a:rPr>
            </a:br>
            <a:r>
              <a:rPr lang="en-US" sz="1400" dirty="0">
                <a:hlinkClick r:id="rId2"/>
              </a:rPr>
              <a:t>https://www.drupal.org/docs/8/phpunit/phpunit-file-structure-namespace-and-required-metadata</a:t>
            </a:r>
            <a:endParaRPr lang="en-US" sz="1400" dirty="0">
              <a:cs typeface="Courier New" panose="02070309020205020404" pitchFamily="49" charset="0"/>
            </a:endParaRPr>
          </a:p>
        </p:txBody>
      </p:sp>
    </p:spTree>
    <p:extLst>
      <p:ext uri="{BB962C8B-B14F-4D97-AF65-F5344CB8AC3E}">
        <p14:creationId xmlns:p14="http://schemas.microsoft.com/office/powerpoint/2010/main" val="406960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32</a:t>
            </a:fld>
            <a:endParaRPr lang="en-US">
              <a:solidFill>
                <a:prstClr val="black"/>
              </a:solidFill>
              <a:latin typeface="Arial"/>
            </a:endParaRPr>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Functional Tests</a:t>
            </a:r>
          </a:p>
          <a:p>
            <a:r>
              <a:rPr lang="en-US" dirty="0"/>
              <a:t>Common Properties and Methods</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System Testing</a:t>
            </a:r>
          </a:p>
        </p:txBody>
      </p:sp>
      <p:sp>
        <p:nvSpPr>
          <p:cNvPr id="8" name="Text Placeholder 2">
            <a:extLst>
              <a:ext uri="{FF2B5EF4-FFF2-40B4-BE49-F238E27FC236}">
                <a16:creationId xmlns:a16="http://schemas.microsoft.com/office/drawing/2014/main" id="{9ADC8E3F-7CB8-224F-A70E-27980478EDFB}"/>
              </a:ext>
            </a:extLst>
          </p:cNvPr>
          <p:cNvSpPr>
            <a:spLocks noGrp="1"/>
          </p:cNvSpPr>
          <p:nvPr>
            <p:ph type="body" sz="quarter" idx="12"/>
          </p:nvPr>
        </p:nvSpPr>
        <p:spPr>
          <a:xfrm>
            <a:off x="3238500" y="22233"/>
            <a:ext cx="8776022" cy="6176772"/>
          </a:xfrm>
        </p:spPr>
        <p:txBody>
          <a:bodyPr/>
          <a:lstStyle/>
          <a:p>
            <a:r>
              <a:rPr lang="en-US" sz="1400" dirty="0">
                <a:cs typeface="Courier New" panose="02070309020205020404" pitchFamily="49" charset="0"/>
              </a:rPr>
              <a:t>The same fixture methods used in unit/kernel tests are available to functional tests:</a:t>
            </a:r>
            <a:br>
              <a:rPr lang="en-US" sz="1400" b="1" dirty="0">
                <a:solidFill>
                  <a:schemeClr val="accent2"/>
                </a:solidFill>
                <a:latin typeface="Courier New" panose="02070309020205020404" pitchFamily="49" charset="0"/>
                <a:cs typeface="Courier New" panose="02070309020205020404" pitchFamily="49" charset="0"/>
              </a:rPr>
            </a:br>
            <a:r>
              <a:rPr lang="en-US" sz="1200" dirty="0" err="1">
                <a:solidFill>
                  <a:schemeClr val="accent2"/>
                </a:solidFill>
                <a:latin typeface="Courier New" panose="02070309020205020404" pitchFamily="49" charset="0"/>
                <a:cs typeface="Courier New" panose="02070309020205020404" pitchFamily="49" charset="0"/>
              </a:rPr>
              <a:t>setUp</a:t>
            </a:r>
            <a:r>
              <a:rPr lang="en-US" sz="1200" dirty="0">
                <a:solidFill>
                  <a:schemeClr val="accent2"/>
                </a:solidFill>
                <a:latin typeface="Courier New" panose="02070309020205020404" pitchFamily="49" charset="0"/>
                <a:cs typeface="Courier New" panose="02070309020205020404" pitchFamily="49" charset="0"/>
              </a:rPr>
              <a:t>()</a:t>
            </a:r>
            <a:r>
              <a:rPr lang="en-US" sz="1400" dirty="0">
                <a:solidFill>
                  <a:schemeClr val="accent2"/>
                </a:solidFill>
                <a:cs typeface="Courier New" panose="02070309020205020404" pitchFamily="49" charset="0"/>
              </a:rPr>
              <a:t> </a:t>
            </a:r>
            <a:r>
              <a:rPr lang="en-US" sz="1400" dirty="0"/>
              <a:t>/ </a:t>
            </a:r>
            <a:r>
              <a:rPr lang="en-US" sz="1200" dirty="0" err="1">
                <a:solidFill>
                  <a:schemeClr val="accent2"/>
                </a:solidFill>
                <a:latin typeface="Courier New" panose="02070309020205020404" pitchFamily="49" charset="0"/>
                <a:cs typeface="Courier New" panose="02070309020205020404" pitchFamily="49" charset="0"/>
              </a:rPr>
              <a:t>setUpBeforeClass</a:t>
            </a:r>
            <a:r>
              <a:rPr lang="en-US" sz="1200" dirty="0">
                <a:solidFill>
                  <a:schemeClr val="accent2"/>
                </a:solidFill>
                <a:latin typeface="Courier New" panose="02070309020205020404" pitchFamily="49" charset="0"/>
                <a:cs typeface="Courier New" panose="02070309020205020404" pitchFamily="49" charset="0"/>
              </a:rPr>
              <a:t>()</a:t>
            </a:r>
            <a:r>
              <a:rPr lang="en-US" sz="1200" dirty="0"/>
              <a:t> / </a:t>
            </a:r>
            <a:r>
              <a:rPr lang="en-US" sz="1200" dirty="0" err="1">
                <a:solidFill>
                  <a:schemeClr val="accent2"/>
                </a:solidFill>
                <a:latin typeface="Courier New" panose="02070309020205020404" pitchFamily="49" charset="0"/>
                <a:cs typeface="Courier New" panose="02070309020205020404" pitchFamily="49" charset="0"/>
              </a:rPr>
              <a:t>tearDown</a:t>
            </a:r>
            <a:r>
              <a:rPr lang="en-US" sz="1200" dirty="0">
                <a:solidFill>
                  <a:schemeClr val="accent2"/>
                </a:solidFill>
                <a:latin typeface="Courier New" panose="02070309020205020404" pitchFamily="49" charset="0"/>
                <a:cs typeface="Courier New" panose="02070309020205020404" pitchFamily="49" charset="0"/>
              </a:rPr>
              <a:t>()</a:t>
            </a:r>
            <a:r>
              <a:rPr lang="en-US" sz="1400" dirty="0"/>
              <a:t> / </a:t>
            </a:r>
            <a:r>
              <a:rPr lang="en-US" sz="1200" dirty="0" err="1">
                <a:solidFill>
                  <a:schemeClr val="accent2"/>
                </a:solidFill>
                <a:latin typeface="Courier New" panose="02070309020205020404" pitchFamily="49" charset="0"/>
                <a:cs typeface="Courier New" panose="02070309020205020404" pitchFamily="49" charset="0"/>
              </a:rPr>
              <a:t>tearDownBeforeClass</a:t>
            </a:r>
            <a:r>
              <a:rPr lang="en-US" sz="1200" dirty="0">
                <a:solidFill>
                  <a:schemeClr val="accent2"/>
                </a:solidFill>
                <a:latin typeface="Courier New" panose="02070309020205020404" pitchFamily="49" charset="0"/>
                <a:cs typeface="Courier New" panose="02070309020205020404" pitchFamily="49" charset="0"/>
              </a:rPr>
              <a:t>()</a:t>
            </a:r>
            <a:r>
              <a:rPr lang="en-US" sz="1200" dirty="0"/>
              <a:t> </a:t>
            </a:r>
            <a:endParaRPr lang="en-US" sz="1400" dirty="0"/>
          </a:p>
          <a:p>
            <a:r>
              <a:rPr lang="en-US" sz="1400" dirty="0"/>
              <a:t>The </a:t>
            </a:r>
            <a:r>
              <a:rPr lang="en-US" sz="1200" b="1" dirty="0">
                <a:solidFill>
                  <a:schemeClr val="accent2"/>
                </a:solidFill>
                <a:latin typeface="Courier New" panose="02070309020205020404" pitchFamily="49" charset="0"/>
                <a:cs typeface="Courier New" panose="02070309020205020404" pitchFamily="49" charset="0"/>
              </a:rPr>
              <a:t>$profile</a:t>
            </a:r>
            <a:r>
              <a:rPr lang="en-US" sz="1200" b="1" dirty="0"/>
              <a:t> </a:t>
            </a:r>
            <a:r>
              <a:rPr lang="en-US" sz="1400" dirty="0"/>
              <a:t>variable is used to define which installation profile should be used</a:t>
            </a:r>
            <a:br>
              <a:rPr lang="en-US" sz="1400" dirty="0"/>
            </a:br>
            <a:r>
              <a:rPr lang="en-US" sz="1200" dirty="0">
                <a:solidFill>
                  <a:schemeClr val="accent2"/>
                </a:solidFill>
                <a:latin typeface="Courier New" panose="02070309020205020404" pitchFamily="49" charset="0"/>
                <a:cs typeface="Courier New" panose="02070309020205020404" pitchFamily="49" charset="0"/>
              </a:rPr>
              <a:t>public static $profile = 'testing';</a:t>
            </a:r>
            <a:endParaRPr lang="en-US" sz="1400" dirty="0"/>
          </a:p>
          <a:p>
            <a:r>
              <a:rPr lang="en-US" sz="1400" dirty="0"/>
              <a:t>The </a:t>
            </a:r>
            <a:r>
              <a:rPr lang="en-US" sz="1200" b="1" dirty="0">
                <a:solidFill>
                  <a:schemeClr val="accent2"/>
                </a:solidFill>
                <a:latin typeface="Courier New" panose="02070309020205020404" pitchFamily="49" charset="0"/>
                <a:cs typeface="Courier New" panose="02070309020205020404" pitchFamily="49" charset="0"/>
              </a:rPr>
              <a:t>$</a:t>
            </a:r>
            <a:r>
              <a:rPr lang="en-US" sz="1200" b="1" dirty="0" err="1">
                <a:solidFill>
                  <a:schemeClr val="accent2"/>
                </a:solidFill>
                <a:latin typeface="Courier New" panose="02070309020205020404" pitchFamily="49" charset="0"/>
                <a:cs typeface="Courier New" panose="02070309020205020404" pitchFamily="49" charset="0"/>
              </a:rPr>
              <a:t>defaultTheme</a:t>
            </a:r>
            <a:r>
              <a:rPr lang="en-US" sz="1200" b="1" dirty="0"/>
              <a:t> </a:t>
            </a:r>
            <a:r>
              <a:rPr lang="en-US" sz="1400" dirty="0"/>
              <a:t>variable is used to define which theme should be used</a:t>
            </a:r>
            <a:br>
              <a:rPr lang="en-US" sz="1400" dirty="0"/>
            </a:br>
            <a:r>
              <a:rPr lang="en-US" sz="1200" dirty="0">
                <a:solidFill>
                  <a:schemeClr val="accent2"/>
                </a:solidFill>
                <a:latin typeface="Courier New" panose="02070309020205020404" pitchFamily="49" charset="0"/>
                <a:cs typeface="Courier New" panose="02070309020205020404" pitchFamily="49" charset="0"/>
              </a:rPr>
              <a:t>public static $</a:t>
            </a:r>
            <a:r>
              <a:rPr lang="en-US" sz="1200" dirty="0" err="1">
                <a:solidFill>
                  <a:schemeClr val="accent2"/>
                </a:solidFill>
                <a:latin typeface="Courier New" panose="02070309020205020404" pitchFamily="49" charset="0"/>
                <a:cs typeface="Courier New" panose="02070309020205020404" pitchFamily="49" charset="0"/>
              </a:rPr>
              <a:t>defaultTheme</a:t>
            </a:r>
            <a:r>
              <a:rPr lang="en-US" sz="1200" dirty="0">
                <a:solidFill>
                  <a:schemeClr val="accent2"/>
                </a:solidFill>
                <a:latin typeface="Courier New" panose="02070309020205020404" pitchFamily="49" charset="0"/>
                <a:cs typeface="Courier New" panose="02070309020205020404" pitchFamily="49" charset="0"/>
              </a:rPr>
              <a:t> = 'stable';</a:t>
            </a:r>
            <a:endParaRPr lang="en-US" sz="1400" dirty="0"/>
          </a:p>
          <a:p>
            <a:r>
              <a:rPr lang="en-US" sz="1400" dirty="0"/>
              <a:t>The </a:t>
            </a:r>
            <a:r>
              <a:rPr lang="en-US" sz="1200" b="1" dirty="0">
                <a:solidFill>
                  <a:schemeClr val="accent2"/>
                </a:solidFill>
                <a:latin typeface="Courier New" panose="02070309020205020404" pitchFamily="49" charset="0"/>
                <a:cs typeface="Courier New" panose="02070309020205020404" pitchFamily="49" charset="0"/>
              </a:rPr>
              <a:t>$modules</a:t>
            </a:r>
            <a:r>
              <a:rPr lang="en-US" sz="1200" b="1" dirty="0"/>
              <a:t> </a:t>
            </a:r>
            <a:r>
              <a:rPr lang="en-US" sz="1400" dirty="0"/>
              <a:t>variable defines which additional modules should be installed. For example: </a:t>
            </a:r>
            <a:br>
              <a:rPr lang="en-US" sz="1400" dirty="0"/>
            </a:br>
            <a:r>
              <a:rPr lang="en-US" sz="1200" dirty="0">
                <a:solidFill>
                  <a:schemeClr val="accent2"/>
                </a:solidFill>
                <a:latin typeface="Courier New" panose="02070309020205020404" pitchFamily="49" charset="0"/>
                <a:cs typeface="Courier New" panose="02070309020205020404" pitchFamily="49" charset="0"/>
              </a:rPr>
              <a:t>public static $modules = ['</a:t>
            </a:r>
            <a:r>
              <a:rPr lang="en-US" sz="1200" dirty="0" err="1">
                <a:solidFill>
                  <a:schemeClr val="accent2"/>
                </a:solidFill>
                <a:latin typeface="Courier New" panose="02070309020205020404" pitchFamily="49" charset="0"/>
                <a:cs typeface="Courier New" panose="02070309020205020404" pitchFamily="49" charset="0"/>
              </a:rPr>
              <a:t>dblog</a:t>
            </a:r>
            <a:r>
              <a:rPr lang="en-US" sz="1200" dirty="0">
                <a:solidFill>
                  <a:schemeClr val="accent2"/>
                </a:solidFill>
                <a:latin typeface="Courier New" panose="02070309020205020404" pitchFamily="49" charset="0"/>
                <a:cs typeface="Courier New" panose="02070309020205020404" pitchFamily="49" charset="0"/>
              </a:rPr>
              <a:t>', 'system', 'user'];</a:t>
            </a:r>
          </a:p>
          <a:p>
            <a:r>
              <a:rPr lang="en-US" sz="1400" b="1" dirty="0">
                <a:cs typeface="Courier New" panose="02070309020205020404" pitchFamily="49" charset="0"/>
              </a:rPr>
              <a:t>The </a:t>
            </a:r>
            <a:r>
              <a:rPr lang="en-US" sz="1200" b="1" dirty="0">
                <a:solidFill>
                  <a:schemeClr val="accent2"/>
                </a:solidFill>
                <a:latin typeface="Courier New" panose="02070309020205020404" pitchFamily="49" charset="0"/>
                <a:cs typeface="Courier New" panose="02070309020205020404" pitchFamily="49" charset="0"/>
              </a:rPr>
              <a:t>$container</a:t>
            </a:r>
            <a:r>
              <a:rPr lang="en-US" sz="1400" dirty="0">
                <a:cs typeface="Courier New" panose="02070309020205020404" pitchFamily="49" charset="0"/>
              </a:rPr>
              <a:t> variable is used to grab the service container.</a:t>
            </a:r>
            <a:r>
              <a:rPr lang="en-US" sz="1400" b="1" dirty="0">
                <a:solidFill>
                  <a:schemeClr val="accent2"/>
                </a:solidFill>
                <a:cs typeface="Courier New" panose="02070309020205020404" pitchFamily="49" charset="0"/>
              </a:rPr>
              <a:t> </a:t>
            </a:r>
            <a:r>
              <a:rPr lang="en-US" sz="1400" dirty="0">
                <a:cs typeface="Courier New" panose="02070309020205020404" pitchFamily="49" charset="0"/>
              </a:rPr>
              <a:t>For example:</a:t>
            </a:r>
            <a:br>
              <a:rPr lang="en-US" sz="1400" b="1" dirty="0">
                <a:solidFill>
                  <a:schemeClr val="accent2"/>
                </a:solidFill>
                <a:latin typeface="Courier New" panose="02070309020205020404" pitchFamily="49" charset="0"/>
                <a:cs typeface="Courier New" panose="02070309020205020404" pitchFamily="49" charset="0"/>
              </a:rPr>
            </a:br>
            <a:r>
              <a:rPr lang="en-US" sz="1200" dirty="0">
                <a:solidFill>
                  <a:schemeClr val="accent2"/>
                </a:solidFill>
                <a:latin typeface="Courier New" panose="02070309020205020404" pitchFamily="49" charset="0"/>
                <a:cs typeface="Courier New" panose="02070309020205020404" pitchFamily="49" charset="0"/>
              </a:rPr>
              <a:t>$this-&gt;container-&gt;get('</a:t>
            </a:r>
            <a:r>
              <a:rPr lang="en-US" sz="1200" dirty="0" err="1">
                <a:solidFill>
                  <a:schemeClr val="accent2"/>
                </a:solidFill>
                <a:latin typeface="Courier New" panose="02070309020205020404" pitchFamily="49" charset="0"/>
                <a:cs typeface="Courier New" panose="02070309020205020404" pitchFamily="49" charset="0"/>
              </a:rPr>
              <a:t>router.builder</a:t>
            </a:r>
            <a:r>
              <a:rPr lang="en-US" sz="1200" dirty="0">
                <a:solidFill>
                  <a:schemeClr val="accent2"/>
                </a:solidFill>
                <a:latin typeface="Courier New" panose="02070309020205020404" pitchFamily="49" charset="0"/>
                <a:cs typeface="Courier New" panose="02070309020205020404" pitchFamily="49" charset="0"/>
              </a:rPr>
              <a:t>');</a:t>
            </a:r>
          </a:p>
          <a:p>
            <a:r>
              <a:rPr lang="en-US" sz="1200" b="1" dirty="0">
                <a:solidFill>
                  <a:schemeClr val="accent2"/>
                </a:solidFill>
                <a:latin typeface="Courier New" panose="02070309020205020404" pitchFamily="49" charset="0"/>
                <a:cs typeface="Courier New" panose="02070309020205020404" pitchFamily="49" charset="0"/>
              </a:rPr>
              <a:t>config()</a:t>
            </a:r>
            <a:r>
              <a:rPr lang="en-US" sz="1200" dirty="0">
                <a:solidFill>
                  <a:schemeClr val="accent2"/>
                </a:solidFill>
                <a:latin typeface="Courier New" panose="02070309020205020404" pitchFamily="49" charset="0"/>
                <a:cs typeface="Courier New" panose="02070309020205020404" pitchFamily="49" charset="0"/>
              </a:rPr>
              <a:t> </a:t>
            </a:r>
            <a:r>
              <a:rPr lang="en-US" sz="1400" dirty="0">
                <a:cs typeface="Courier New" panose="02070309020205020404" pitchFamily="49" charset="0"/>
              </a:rPr>
              <a:t>interact with system config. For example:</a:t>
            </a:r>
            <a:br>
              <a:rPr lang="en-US" sz="1400" dirty="0">
                <a:cs typeface="Courier New" panose="02070309020205020404" pitchFamily="49" charset="0"/>
              </a:rPr>
            </a:br>
            <a:r>
              <a:rPr lang="en-US" sz="1200" dirty="0">
                <a:solidFill>
                  <a:schemeClr val="accent2"/>
                </a:solidFill>
                <a:latin typeface="Courier New" panose="02070309020205020404" pitchFamily="49" charset="0"/>
                <a:cs typeface="Courier New" panose="02070309020205020404" pitchFamily="49" charset="0"/>
              </a:rPr>
              <a:t>$this-&gt;config('</a:t>
            </a:r>
            <a:r>
              <a:rPr lang="en-US" sz="1200" dirty="0" err="1">
                <a:solidFill>
                  <a:schemeClr val="accent2"/>
                </a:solidFill>
                <a:latin typeface="Courier New" panose="02070309020205020404" pitchFamily="49" charset="0"/>
                <a:cs typeface="Courier New" panose="02070309020205020404" pitchFamily="49" charset="0"/>
              </a:rPr>
              <a:t>system.performance</a:t>
            </a:r>
            <a:r>
              <a:rPr lang="en-US" sz="1100" dirty="0">
                <a:solidFill>
                  <a:schemeClr val="accent2"/>
                </a:solidFill>
                <a:latin typeface="Courier New" panose="02070309020205020404" pitchFamily="49" charset="0"/>
                <a:cs typeface="Courier New" panose="02070309020205020404" pitchFamily="49" charset="0"/>
              </a:rPr>
              <a:t>'</a:t>
            </a:r>
            <a:r>
              <a:rPr lang="en-US" sz="1200" dirty="0">
                <a:solidFill>
                  <a:schemeClr val="accent2"/>
                </a:solidFill>
                <a:latin typeface="Courier New" panose="02070309020205020404" pitchFamily="49" charset="0"/>
                <a:cs typeface="Courier New" panose="02070309020205020404" pitchFamily="49" charset="0"/>
              </a:rPr>
              <a:t>)-&gt;get();</a:t>
            </a:r>
          </a:p>
          <a:p>
            <a:r>
              <a:rPr lang="en-US" sz="1200" b="1" dirty="0" err="1">
                <a:solidFill>
                  <a:schemeClr val="accent2"/>
                </a:solidFill>
                <a:latin typeface="Courier New" panose="02070309020205020404" pitchFamily="49" charset="0"/>
                <a:cs typeface="Courier New" panose="02070309020205020404" pitchFamily="49" charset="0"/>
              </a:rPr>
              <a:t>drupalGet</a:t>
            </a:r>
            <a:r>
              <a:rPr lang="en-US" sz="1200" b="1" dirty="0">
                <a:solidFill>
                  <a:schemeClr val="accent2"/>
                </a:solidFill>
                <a:latin typeface="Courier New" panose="02070309020205020404" pitchFamily="49" charset="0"/>
                <a:cs typeface="Courier New" panose="02070309020205020404" pitchFamily="49" charset="0"/>
              </a:rPr>
              <a:t>()</a:t>
            </a:r>
            <a:r>
              <a:rPr lang="en-US" sz="1200" dirty="0">
                <a:solidFill>
                  <a:schemeClr val="accent2"/>
                </a:solidFill>
                <a:latin typeface="Courier New" panose="02070309020205020404" pitchFamily="49" charset="0"/>
                <a:cs typeface="Courier New" panose="02070309020205020404" pitchFamily="49" charset="0"/>
              </a:rPr>
              <a:t> </a:t>
            </a:r>
            <a:r>
              <a:rPr lang="en-US" sz="1400" dirty="0">
                <a:cs typeface="Courier New" panose="02070309020205020404" pitchFamily="49" charset="0"/>
              </a:rPr>
              <a:t>performs a GET request on a system route. For example:</a:t>
            </a:r>
            <a:br>
              <a:rPr lang="en-US" sz="1400" dirty="0">
                <a:cs typeface="Courier New" panose="02070309020205020404" pitchFamily="49" charset="0"/>
              </a:rPr>
            </a:br>
            <a:r>
              <a:rPr lang="en-US" sz="1200" dirty="0">
                <a:solidFill>
                  <a:schemeClr val="accent2"/>
                </a:solidFill>
                <a:latin typeface="Courier New" panose="02070309020205020404" pitchFamily="49" charset="0"/>
                <a:cs typeface="Courier New" panose="02070309020205020404" pitchFamily="49" charset="0"/>
              </a:rPr>
              <a:t>$this-&gt;</a:t>
            </a:r>
            <a:r>
              <a:rPr lang="en-US" sz="1200" dirty="0" err="1">
                <a:solidFill>
                  <a:schemeClr val="accent2"/>
                </a:solidFill>
                <a:latin typeface="Courier New" panose="02070309020205020404" pitchFamily="49" charset="0"/>
                <a:cs typeface="Courier New" panose="02070309020205020404" pitchFamily="49" charset="0"/>
              </a:rPr>
              <a:t>drupalGet</a:t>
            </a:r>
            <a:r>
              <a:rPr lang="en-US" sz="1200" dirty="0">
                <a:solidFill>
                  <a:schemeClr val="accent2"/>
                </a:solidFill>
                <a:latin typeface="Courier New" panose="02070309020205020404" pitchFamily="49" charset="0"/>
                <a:cs typeface="Courier New" panose="02070309020205020404" pitchFamily="49" charset="0"/>
              </a:rPr>
              <a:t>('admin/config');</a:t>
            </a:r>
          </a:p>
          <a:p>
            <a:r>
              <a:rPr lang="en-US" sz="1200" b="1" dirty="0" err="1">
                <a:solidFill>
                  <a:schemeClr val="accent2"/>
                </a:solidFill>
                <a:latin typeface="Courier New" panose="02070309020205020404" pitchFamily="49" charset="0"/>
                <a:cs typeface="Courier New" panose="02070309020205020404" pitchFamily="49" charset="0"/>
              </a:rPr>
              <a:t>drupalPostForm</a:t>
            </a:r>
            <a:r>
              <a:rPr lang="en-US" sz="1200" b="1" dirty="0">
                <a:solidFill>
                  <a:schemeClr val="accent2"/>
                </a:solidFill>
                <a:latin typeface="Courier New" panose="02070309020205020404" pitchFamily="49" charset="0"/>
                <a:cs typeface="Courier New" panose="02070309020205020404" pitchFamily="49" charset="0"/>
              </a:rPr>
              <a:t>()</a:t>
            </a:r>
            <a:r>
              <a:rPr lang="en-US" sz="1200" dirty="0">
                <a:solidFill>
                  <a:schemeClr val="accent2"/>
                </a:solidFill>
                <a:latin typeface="Courier New" panose="02070309020205020404" pitchFamily="49" charset="0"/>
                <a:cs typeface="Courier New" panose="02070309020205020404" pitchFamily="49" charset="0"/>
              </a:rPr>
              <a:t> </a:t>
            </a:r>
            <a:r>
              <a:rPr lang="en-US" sz="1400" dirty="0">
                <a:cs typeface="Courier New" panose="02070309020205020404" pitchFamily="49" charset="0"/>
              </a:rPr>
              <a:t>performs a POST request using a form on the route. For example:</a:t>
            </a:r>
            <a:br>
              <a:rPr lang="en-US" sz="1400" dirty="0">
                <a:cs typeface="Courier New" panose="02070309020205020404" pitchFamily="49" charset="0"/>
              </a:rPr>
            </a:br>
            <a:r>
              <a:rPr lang="en-US" sz="1200" dirty="0">
                <a:solidFill>
                  <a:schemeClr val="accent2"/>
                </a:solidFill>
                <a:latin typeface="Courier New" panose="02070309020205020404" pitchFamily="49" charset="0"/>
                <a:cs typeface="Courier New" panose="02070309020205020404" pitchFamily="49" charset="0"/>
              </a:rPr>
              <a:t>$this-&gt;</a:t>
            </a:r>
            <a:r>
              <a:rPr lang="en-US" sz="1200" dirty="0" err="1">
                <a:solidFill>
                  <a:schemeClr val="accent2"/>
                </a:solidFill>
                <a:latin typeface="Courier New" panose="02070309020205020404" pitchFamily="49" charset="0"/>
                <a:cs typeface="Courier New" panose="02070309020205020404" pitchFamily="49" charset="0"/>
              </a:rPr>
              <a:t>drupalPostForm</a:t>
            </a:r>
            <a:r>
              <a:rPr lang="en-US" sz="1200" dirty="0">
                <a:solidFill>
                  <a:schemeClr val="accent2"/>
                </a:solidFill>
                <a:latin typeface="Courier New" panose="02070309020205020404" pitchFamily="49" charset="0"/>
                <a:cs typeface="Courier New" panose="02070309020205020404" pitchFamily="49" charset="0"/>
              </a:rPr>
              <a:t>('admin/config/people/ban', $</a:t>
            </a:r>
            <a:r>
              <a:rPr lang="en-US" sz="1200" dirty="0" err="1">
                <a:solidFill>
                  <a:schemeClr val="accent2"/>
                </a:solidFill>
                <a:latin typeface="Courier New" panose="02070309020205020404" pitchFamily="49" charset="0"/>
                <a:cs typeface="Courier New" panose="02070309020205020404" pitchFamily="49" charset="0"/>
              </a:rPr>
              <a:t>form_values</a:t>
            </a:r>
            <a:r>
              <a:rPr lang="en-US" sz="1200" dirty="0">
                <a:solidFill>
                  <a:schemeClr val="accent2"/>
                </a:solidFill>
                <a:latin typeface="Courier New" panose="02070309020205020404" pitchFamily="49" charset="0"/>
                <a:cs typeface="Courier New" panose="02070309020205020404" pitchFamily="49" charset="0"/>
              </a:rPr>
              <a:t>, 'Add');</a:t>
            </a:r>
            <a:endParaRPr lang="en-US" sz="1400" dirty="0">
              <a:solidFill>
                <a:schemeClr val="accent2"/>
              </a:solidFill>
              <a:latin typeface="Courier New" panose="02070309020205020404" pitchFamily="49" charset="0"/>
              <a:cs typeface="Courier New" panose="02070309020205020404" pitchFamily="49" charset="0"/>
            </a:endParaRPr>
          </a:p>
          <a:p>
            <a:r>
              <a:rPr lang="en-US" sz="1200" b="1" dirty="0" err="1">
                <a:solidFill>
                  <a:schemeClr val="accent2"/>
                </a:solidFill>
                <a:latin typeface="Courier New" panose="02070309020205020404" pitchFamily="49" charset="0"/>
                <a:cs typeface="Courier New" panose="02070309020205020404" pitchFamily="49" charset="0"/>
              </a:rPr>
              <a:t>drupalLogin</a:t>
            </a:r>
            <a:r>
              <a:rPr lang="en-US" sz="1200" b="1" dirty="0">
                <a:solidFill>
                  <a:schemeClr val="accent2"/>
                </a:solidFill>
                <a:latin typeface="Courier New" panose="02070309020205020404" pitchFamily="49" charset="0"/>
                <a:cs typeface="Courier New" panose="02070309020205020404" pitchFamily="49" charset="0"/>
              </a:rPr>
              <a:t>()</a:t>
            </a:r>
            <a:r>
              <a:rPr lang="en-US" sz="1200" dirty="0">
                <a:solidFill>
                  <a:schemeClr val="accent2"/>
                </a:solidFill>
                <a:latin typeface="Courier New" panose="02070309020205020404" pitchFamily="49" charset="0"/>
                <a:cs typeface="Courier New" panose="02070309020205020404" pitchFamily="49" charset="0"/>
              </a:rPr>
              <a:t> </a:t>
            </a:r>
            <a:r>
              <a:rPr lang="en-US" sz="1400" dirty="0">
                <a:cs typeface="Courier New" panose="02070309020205020404" pitchFamily="49" charset="0"/>
              </a:rPr>
              <a:t>logs in the specified user. For example:</a:t>
            </a:r>
            <a:br>
              <a:rPr lang="en-US" sz="1400" dirty="0">
                <a:cs typeface="Courier New" panose="02070309020205020404" pitchFamily="49" charset="0"/>
              </a:rPr>
            </a:br>
            <a:r>
              <a:rPr lang="en-US" sz="1200" dirty="0">
                <a:solidFill>
                  <a:schemeClr val="accent2"/>
                </a:solidFill>
                <a:latin typeface="Courier New" panose="02070309020205020404" pitchFamily="49" charset="0"/>
                <a:cs typeface="Courier New" panose="02070309020205020404" pitchFamily="49" charset="0"/>
              </a:rPr>
              <a:t>$this-&gt;</a:t>
            </a:r>
            <a:r>
              <a:rPr lang="en-US" sz="1200" dirty="0" err="1">
                <a:solidFill>
                  <a:schemeClr val="accent2"/>
                </a:solidFill>
                <a:latin typeface="Courier New" panose="02070309020205020404" pitchFamily="49" charset="0"/>
                <a:cs typeface="Courier New" panose="02070309020205020404" pitchFamily="49" charset="0"/>
              </a:rPr>
              <a:t>drupalLogin</a:t>
            </a:r>
            <a:r>
              <a:rPr lang="en-US" sz="1200" dirty="0">
                <a:solidFill>
                  <a:schemeClr val="accent2"/>
                </a:solidFill>
                <a:latin typeface="Courier New" panose="02070309020205020404" pitchFamily="49" charset="0"/>
                <a:cs typeface="Courier New" panose="02070309020205020404" pitchFamily="49" charset="0"/>
              </a:rPr>
              <a:t>($this-&gt;</a:t>
            </a:r>
            <a:r>
              <a:rPr lang="en-US" sz="1200" dirty="0" err="1">
                <a:solidFill>
                  <a:schemeClr val="accent2"/>
                </a:solidFill>
                <a:latin typeface="Courier New" panose="02070309020205020404" pitchFamily="49" charset="0"/>
                <a:cs typeface="Courier New" panose="02070309020205020404" pitchFamily="49" charset="0"/>
              </a:rPr>
              <a:t>adminUser</a:t>
            </a:r>
            <a:r>
              <a:rPr lang="en-US" sz="1200" dirty="0">
                <a:solidFill>
                  <a:schemeClr val="accent2"/>
                </a:solidFill>
                <a:latin typeface="Courier New" panose="02070309020205020404" pitchFamily="49" charset="0"/>
                <a:cs typeface="Courier New" panose="02070309020205020404" pitchFamily="49" charset="0"/>
              </a:rPr>
              <a:t>);</a:t>
            </a:r>
          </a:p>
          <a:p>
            <a:r>
              <a:rPr lang="en-US" sz="1200" b="1" dirty="0" err="1">
                <a:solidFill>
                  <a:schemeClr val="accent2"/>
                </a:solidFill>
                <a:latin typeface="Courier New" panose="02070309020205020404" pitchFamily="49" charset="0"/>
                <a:cs typeface="Courier New" panose="02070309020205020404" pitchFamily="49" charset="0"/>
              </a:rPr>
              <a:t>drupalCreateUser</a:t>
            </a:r>
            <a:r>
              <a:rPr lang="en-US" sz="1200" b="1" dirty="0">
                <a:solidFill>
                  <a:schemeClr val="accent2"/>
                </a:solidFill>
                <a:latin typeface="Courier New" panose="02070309020205020404" pitchFamily="49" charset="0"/>
                <a:cs typeface="Courier New" panose="02070309020205020404" pitchFamily="49" charset="0"/>
              </a:rPr>
              <a:t>()</a:t>
            </a:r>
            <a:r>
              <a:rPr lang="en-US" sz="1200" dirty="0">
                <a:solidFill>
                  <a:schemeClr val="accent2"/>
                </a:solidFill>
                <a:latin typeface="Courier New" panose="02070309020205020404" pitchFamily="49" charset="0"/>
                <a:cs typeface="Courier New" panose="02070309020205020404" pitchFamily="49" charset="0"/>
              </a:rPr>
              <a:t> </a:t>
            </a:r>
            <a:r>
              <a:rPr lang="en-US" sz="1400" dirty="0">
                <a:cs typeface="Courier New" panose="02070309020205020404" pitchFamily="49" charset="0"/>
              </a:rPr>
              <a:t>creates a user. For example:</a:t>
            </a:r>
            <a:br>
              <a:rPr lang="en-US" sz="1400" dirty="0">
                <a:cs typeface="Courier New" panose="02070309020205020404" pitchFamily="49" charset="0"/>
              </a:rPr>
            </a:br>
            <a:r>
              <a:rPr lang="en-US" sz="1200" dirty="0">
                <a:solidFill>
                  <a:schemeClr val="accent2"/>
                </a:solidFill>
                <a:latin typeface="Courier New" panose="02070309020205020404" pitchFamily="49" charset="0"/>
                <a:cs typeface="Courier New" panose="02070309020205020404" pitchFamily="49" charset="0"/>
              </a:rPr>
              <a:t>$this-&gt;</a:t>
            </a:r>
            <a:r>
              <a:rPr lang="en-US" sz="1200" dirty="0" err="1">
                <a:solidFill>
                  <a:schemeClr val="accent2"/>
                </a:solidFill>
                <a:latin typeface="Courier New" panose="02070309020205020404" pitchFamily="49" charset="0"/>
                <a:cs typeface="Courier New" panose="02070309020205020404" pitchFamily="49" charset="0"/>
              </a:rPr>
              <a:t>drupalCreateUser</a:t>
            </a:r>
            <a:r>
              <a:rPr lang="en-US" sz="1200" dirty="0">
                <a:solidFill>
                  <a:schemeClr val="accent2"/>
                </a:solidFill>
                <a:latin typeface="Courier New" panose="02070309020205020404" pitchFamily="49" charset="0"/>
                <a:cs typeface="Courier New" panose="02070309020205020404" pitchFamily="49" charset="0"/>
              </a:rPr>
              <a:t>(['administer blocks', 'administer themes’]);</a:t>
            </a:r>
          </a:p>
          <a:p>
            <a:r>
              <a:rPr lang="en-US" sz="1100" b="1" dirty="0" err="1">
                <a:solidFill>
                  <a:schemeClr val="accent2"/>
                </a:solidFill>
                <a:latin typeface="Courier New" panose="02070309020205020404" pitchFamily="49" charset="0"/>
                <a:cs typeface="Courier New" panose="02070309020205020404" pitchFamily="49" charset="0"/>
              </a:rPr>
              <a:t>assertSession</a:t>
            </a:r>
            <a:r>
              <a:rPr lang="en-US" sz="1100" b="1" dirty="0">
                <a:solidFill>
                  <a:schemeClr val="accent2"/>
                </a:solidFill>
                <a:latin typeface="Courier New" panose="02070309020205020404" pitchFamily="49" charset="0"/>
                <a:cs typeface="Courier New" panose="02070309020205020404" pitchFamily="49" charset="0"/>
              </a:rPr>
              <a:t>()</a:t>
            </a:r>
            <a:r>
              <a:rPr lang="en-US" sz="1100" dirty="0">
                <a:solidFill>
                  <a:schemeClr val="accent2"/>
                </a:solidFill>
                <a:latin typeface="Courier New" panose="02070309020205020404" pitchFamily="49" charset="0"/>
                <a:cs typeface="Courier New" panose="02070309020205020404" pitchFamily="49" charset="0"/>
              </a:rPr>
              <a:t> </a:t>
            </a:r>
            <a:r>
              <a:rPr lang="en-US" sz="1200" dirty="0">
                <a:cs typeface="Courier New" panose="02070309020205020404" pitchFamily="49" charset="0"/>
              </a:rPr>
              <a:t>retrieves a </a:t>
            </a:r>
            <a:r>
              <a:rPr lang="en-US" sz="1200" dirty="0" err="1">
                <a:cs typeface="Courier New" panose="02070309020205020404" pitchFamily="49" charset="0"/>
              </a:rPr>
              <a:t>WebAssert</a:t>
            </a:r>
            <a:r>
              <a:rPr lang="en-US" sz="1200" dirty="0">
                <a:cs typeface="Courier New" panose="02070309020205020404" pitchFamily="49" charset="0"/>
              </a:rPr>
              <a:t> object. For example:</a:t>
            </a:r>
            <a:br>
              <a:rPr lang="en-US" sz="1200" dirty="0">
                <a:cs typeface="Courier New" panose="02070309020205020404" pitchFamily="49" charset="0"/>
              </a:rPr>
            </a:br>
            <a:r>
              <a:rPr lang="en-US" sz="1100" dirty="0">
                <a:solidFill>
                  <a:schemeClr val="accent2"/>
                </a:solidFill>
                <a:latin typeface="Courier New" panose="02070309020205020404" pitchFamily="49" charset="0"/>
                <a:cs typeface="Courier New" panose="02070309020205020404" pitchFamily="49" charset="0"/>
              </a:rPr>
              <a:t>$session = $this-&gt;</a:t>
            </a:r>
            <a:r>
              <a:rPr lang="en-US" sz="1100" dirty="0" err="1">
                <a:solidFill>
                  <a:schemeClr val="accent2"/>
                </a:solidFill>
                <a:latin typeface="Courier New" panose="02070309020205020404" pitchFamily="49" charset="0"/>
                <a:cs typeface="Courier New" panose="02070309020205020404" pitchFamily="49" charset="0"/>
              </a:rPr>
              <a:t>assertSession</a:t>
            </a:r>
            <a:r>
              <a:rPr lang="en-US" sz="1100" dirty="0">
                <a:solidFill>
                  <a:schemeClr val="accent2"/>
                </a:solidFill>
                <a:latin typeface="Courier New" panose="02070309020205020404" pitchFamily="49" charset="0"/>
                <a:cs typeface="Courier New" panose="02070309020205020404" pitchFamily="49" charset="0"/>
              </a:rPr>
              <a:t>()</a:t>
            </a:r>
            <a:r>
              <a:rPr lang="en-US" sz="1050" dirty="0">
                <a:solidFill>
                  <a:schemeClr val="accent2"/>
                </a:solidFill>
                <a:latin typeface="Courier New" panose="02070309020205020404" pitchFamily="49" charset="0"/>
                <a:cs typeface="Courier New" panose="02070309020205020404" pitchFamily="49" charset="0"/>
              </a:rPr>
              <a:t>;</a:t>
            </a:r>
            <a:endParaRPr lang="en-US" sz="1100" dirty="0">
              <a:solidFill>
                <a:schemeClr val="accent2"/>
              </a:solidFill>
              <a:latin typeface="Courier New" panose="02070309020205020404" pitchFamily="49" charset="0"/>
              <a:cs typeface="Courier New" panose="02070309020205020404" pitchFamily="49" charset="0"/>
            </a:endParaRPr>
          </a:p>
          <a:p>
            <a:pPr marL="0" indent="0">
              <a:buNone/>
            </a:pPr>
            <a:r>
              <a:rPr lang="en-US" sz="1100" dirty="0"/>
              <a:t>SOURCE: </a:t>
            </a:r>
            <a:r>
              <a:rPr lang="en-US" sz="1100" dirty="0" err="1"/>
              <a:t>Drupal.org</a:t>
            </a:r>
            <a:r>
              <a:rPr lang="en-US" sz="1100" dirty="0"/>
              <a:t> - abstract class </a:t>
            </a:r>
            <a:r>
              <a:rPr lang="en-US" sz="1100" dirty="0" err="1"/>
              <a:t>BrowserTestBase</a:t>
            </a:r>
            <a:br>
              <a:rPr lang="en-US" sz="1200" dirty="0"/>
            </a:br>
            <a:r>
              <a:rPr lang="en-US" sz="1100" dirty="0">
                <a:hlinkClick r:id="rId2"/>
              </a:rPr>
              <a:t>https://api.drupal.org/api/drupal/core%21tests%21Drupal%21Tests%21BrowserTestBase.php/class/BrowserTestBase/8.7.x</a:t>
            </a:r>
            <a:endParaRPr lang="en-US" sz="1200" dirty="0"/>
          </a:p>
        </p:txBody>
      </p:sp>
    </p:spTree>
    <p:extLst>
      <p:ext uri="{BB962C8B-B14F-4D97-AF65-F5344CB8AC3E}">
        <p14:creationId xmlns:p14="http://schemas.microsoft.com/office/powerpoint/2010/main" val="148498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 calcmode="lin" valueType="num">
                                      <p:cBhvr additive="base">
                                        <p:cTn id="7" dur="100" fill="hold"/>
                                        <p:tgtEl>
                                          <p:spTgt spid="8">
                                            <p:txEl>
                                              <p:pRg st="1" end="1"/>
                                            </p:txEl>
                                          </p:spTgt>
                                        </p:tgtEl>
                                        <p:attrNameLst>
                                          <p:attrName>ppt_x</p:attrName>
                                        </p:attrNameLst>
                                      </p:cBhvr>
                                      <p:tavLst>
                                        <p:tav tm="0">
                                          <p:val>
                                            <p:strVal val="1+#ppt_w/2"/>
                                          </p:val>
                                        </p:tav>
                                        <p:tav tm="100000">
                                          <p:val>
                                            <p:strVal val="#ppt_x"/>
                                          </p:val>
                                        </p:tav>
                                      </p:tavLst>
                                    </p:anim>
                                    <p:anim calcmode="lin" valueType="num">
                                      <p:cBhvr additive="base">
                                        <p:cTn id="8" dur="1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100" fill="hold"/>
                                        <p:tgtEl>
                                          <p:spTgt spid="8">
                                            <p:txEl>
                                              <p:pRg st="2" end="2"/>
                                            </p:txEl>
                                          </p:spTgt>
                                        </p:tgtEl>
                                        <p:attrNameLst>
                                          <p:attrName>ppt_x</p:attrName>
                                        </p:attrNameLst>
                                      </p:cBhvr>
                                      <p:tavLst>
                                        <p:tav tm="0">
                                          <p:val>
                                            <p:strVal val="1+#ppt_w/2"/>
                                          </p:val>
                                        </p:tav>
                                        <p:tav tm="100000">
                                          <p:val>
                                            <p:strVal val="#ppt_x"/>
                                          </p:val>
                                        </p:tav>
                                      </p:tavLst>
                                    </p:anim>
                                    <p:anim calcmode="lin" valueType="num">
                                      <p:cBhvr additive="base">
                                        <p:cTn id="14" dur="1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100" fill="hold"/>
                                        <p:tgtEl>
                                          <p:spTgt spid="8">
                                            <p:txEl>
                                              <p:pRg st="3" end="3"/>
                                            </p:txEl>
                                          </p:spTgt>
                                        </p:tgtEl>
                                        <p:attrNameLst>
                                          <p:attrName>ppt_x</p:attrName>
                                        </p:attrNameLst>
                                      </p:cBhvr>
                                      <p:tavLst>
                                        <p:tav tm="0">
                                          <p:val>
                                            <p:strVal val="1+#ppt_w/2"/>
                                          </p:val>
                                        </p:tav>
                                        <p:tav tm="100000">
                                          <p:val>
                                            <p:strVal val="#ppt_x"/>
                                          </p:val>
                                        </p:tav>
                                      </p:tavLst>
                                    </p:anim>
                                    <p:anim calcmode="lin" valueType="num">
                                      <p:cBhvr additive="base">
                                        <p:cTn id="20" dur="1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100" fill="hold"/>
                                        <p:tgtEl>
                                          <p:spTgt spid="8">
                                            <p:txEl>
                                              <p:pRg st="4" end="4"/>
                                            </p:txEl>
                                          </p:spTgt>
                                        </p:tgtEl>
                                        <p:attrNameLst>
                                          <p:attrName>ppt_x</p:attrName>
                                        </p:attrNameLst>
                                      </p:cBhvr>
                                      <p:tavLst>
                                        <p:tav tm="0">
                                          <p:val>
                                            <p:strVal val="1+#ppt_w/2"/>
                                          </p:val>
                                        </p:tav>
                                        <p:tav tm="100000">
                                          <p:val>
                                            <p:strVal val="#ppt_x"/>
                                          </p:val>
                                        </p:tav>
                                      </p:tavLst>
                                    </p:anim>
                                    <p:anim calcmode="lin" valueType="num">
                                      <p:cBhvr additive="base">
                                        <p:cTn id="26" dur="1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anim calcmode="lin" valueType="num">
                                      <p:cBhvr additive="base">
                                        <p:cTn id="31" dur="100" fill="hold"/>
                                        <p:tgtEl>
                                          <p:spTgt spid="8">
                                            <p:txEl>
                                              <p:pRg st="5" end="5"/>
                                            </p:txEl>
                                          </p:spTgt>
                                        </p:tgtEl>
                                        <p:attrNameLst>
                                          <p:attrName>ppt_x</p:attrName>
                                        </p:attrNameLst>
                                      </p:cBhvr>
                                      <p:tavLst>
                                        <p:tav tm="0">
                                          <p:val>
                                            <p:strVal val="1+#ppt_w/2"/>
                                          </p:val>
                                        </p:tav>
                                        <p:tav tm="100000">
                                          <p:val>
                                            <p:strVal val="#ppt_x"/>
                                          </p:val>
                                        </p:tav>
                                      </p:tavLst>
                                    </p:anim>
                                    <p:anim calcmode="lin" valueType="num">
                                      <p:cBhvr additive="base">
                                        <p:cTn id="32" dur="100" fill="hold"/>
                                        <p:tgtEl>
                                          <p:spTgt spid="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 calcmode="lin" valueType="num">
                                      <p:cBhvr additive="base">
                                        <p:cTn id="37" dur="100" fill="hold"/>
                                        <p:tgtEl>
                                          <p:spTgt spid="8">
                                            <p:txEl>
                                              <p:pRg st="6" end="6"/>
                                            </p:txEl>
                                          </p:spTgt>
                                        </p:tgtEl>
                                        <p:attrNameLst>
                                          <p:attrName>ppt_x</p:attrName>
                                        </p:attrNameLst>
                                      </p:cBhvr>
                                      <p:tavLst>
                                        <p:tav tm="0">
                                          <p:val>
                                            <p:strVal val="1+#ppt_w/2"/>
                                          </p:val>
                                        </p:tav>
                                        <p:tav tm="100000">
                                          <p:val>
                                            <p:strVal val="#ppt_x"/>
                                          </p:val>
                                        </p:tav>
                                      </p:tavLst>
                                    </p:anim>
                                    <p:anim calcmode="lin" valueType="num">
                                      <p:cBhvr additive="base">
                                        <p:cTn id="38" dur="1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8">
                                            <p:txEl>
                                              <p:pRg st="7" end="7"/>
                                            </p:txEl>
                                          </p:spTgt>
                                        </p:tgtEl>
                                        <p:attrNameLst>
                                          <p:attrName>style.visibility</p:attrName>
                                        </p:attrNameLst>
                                      </p:cBhvr>
                                      <p:to>
                                        <p:strVal val="visible"/>
                                      </p:to>
                                    </p:set>
                                    <p:anim calcmode="lin" valueType="num">
                                      <p:cBhvr additive="base">
                                        <p:cTn id="43" dur="100" fill="hold"/>
                                        <p:tgtEl>
                                          <p:spTgt spid="8">
                                            <p:txEl>
                                              <p:pRg st="7" end="7"/>
                                            </p:txEl>
                                          </p:spTgt>
                                        </p:tgtEl>
                                        <p:attrNameLst>
                                          <p:attrName>ppt_x</p:attrName>
                                        </p:attrNameLst>
                                      </p:cBhvr>
                                      <p:tavLst>
                                        <p:tav tm="0">
                                          <p:val>
                                            <p:strVal val="1+#ppt_w/2"/>
                                          </p:val>
                                        </p:tav>
                                        <p:tav tm="100000">
                                          <p:val>
                                            <p:strVal val="#ppt_x"/>
                                          </p:val>
                                        </p:tav>
                                      </p:tavLst>
                                    </p:anim>
                                    <p:anim calcmode="lin" valueType="num">
                                      <p:cBhvr additive="base">
                                        <p:cTn id="44" dur="100" fill="hold"/>
                                        <p:tgtEl>
                                          <p:spTgt spid="8">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8">
                                            <p:txEl>
                                              <p:pRg st="8" end="8"/>
                                            </p:txEl>
                                          </p:spTgt>
                                        </p:tgtEl>
                                        <p:attrNameLst>
                                          <p:attrName>style.visibility</p:attrName>
                                        </p:attrNameLst>
                                      </p:cBhvr>
                                      <p:to>
                                        <p:strVal val="visible"/>
                                      </p:to>
                                    </p:set>
                                    <p:anim calcmode="lin" valueType="num">
                                      <p:cBhvr additive="base">
                                        <p:cTn id="49" dur="100" fill="hold"/>
                                        <p:tgtEl>
                                          <p:spTgt spid="8">
                                            <p:txEl>
                                              <p:pRg st="8" end="8"/>
                                            </p:txEl>
                                          </p:spTgt>
                                        </p:tgtEl>
                                        <p:attrNameLst>
                                          <p:attrName>ppt_x</p:attrName>
                                        </p:attrNameLst>
                                      </p:cBhvr>
                                      <p:tavLst>
                                        <p:tav tm="0">
                                          <p:val>
                                            <p:strVal val="1+#ppt_w/2"/>
                                          </p:val>
                                        </p:tav>
                                        <p:tav tm="100000">
                                          <p:val>
                                            <p:strVal val="#ppt_x"/>
                                          </p:val>
                                        </p:tav>
                                      </p:tavLst>
                                    </p:anim>
                                    <p:anim calcmode="lin" valueType="num">
                                      <p:cBhvr additive="base">
                                        <p:cTn id="50" dur="100" fill="hold"/>
                                        <p:tgtEl>
                                          <p:spTgt spid="8">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8">
                                            <p:txEl>
                                              <p:pRg st="9" end="9"/>
                                            </p:txEl>
                                          </p:spTgt>
                                        </p:tgtEl>
                                        <p:attrNameLst>
                                          <p:attrName>style.visibility</p:attrName>
                                        </p:attrNameLst>
                                      </p:cBhvr>
                                      <p:to>
                                        <p:strVal val="visible"/>
                                      </p:to>
                                    </p:set>
                                    <p:anim calcmode="lin" valueType="num">
                                      <p:cBhvr additive="base">
                                        <p:cTn id="55" dur="100" fill="hold"/>
                                        <p:tgtEl>
                                          <p:spTgt spid="8">
                                            <p:txEl>
                                              <p:pRg st="9" end="9"/>
                                            </p:txEl>
                                          </p:spTgt>
                                        </p:tgtEl>
                                        <p:attrNameLst>
                                          <p:attrName>ppt_x</p:attrName>
                                        </p:attrNameLst>
                                      </p:cBhvr>
                                      <p:tavLst>
                                        <p:tav tm="0">
                                          <p:val>
                                            <p:strVal val="1+#ppt_w/2"/>
                                          </p:val>
                                        </p:tav>
                                        <p:tav tm="100000">
                                          <p:val>
                                            <p:strVal val="#ppt_x"/>
                                          </p:val>
                                        </p:tav>
                                      </p:tavLst>
                                    </p:anim>
                                    <p:anim calcmode="lin" valueType="num">
                                      <p:cBhvr additive="base">
                                        <p:cTn id="56" dur="100" fill="hold"/>
                                        <p:tgtEl>
                                          <p:spTgt spid="8">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nodeType="clickEffect">
                                  <p:stCondLst>
                                    <p:cond delay="0"/>
                                  </p:stCondLst>
                                  <p:childTnLst>
                                    <p:set>
                                      <p:cBhvr>
                                        <p:cTn id="60" dur="1" fill="hold">
                                          <p:stCondLst>
                                            <p:cond delay="0"/>
                                          </p:stCondLst>
                                        </p:cTn>
                                        <p:tgtEl>
                                          <p:spTgt spid="8">
                                            <p:txEl>
                                              <p:pRg st="10" end="10"/>
                                            </p:txEl>
                                          </p:spTgt>
                                        </p:tgtEl>
                                        <p:attrNameLst>
                                          <p:attrName>style.visibility</p:attrName>
                                        </p:attrNameLst>
                                      </p:cBhvr>
                                      <p:to>
                                        <p:strVal val="visible"/>
                                      </p:to>
                                    </p:set>
                                    <p:anim calcmode="lin" valueType="num">
                                      <p:cBhvr additive="base">
                                        <p:cTn id="61" dur="100" fill="hold"/>
                                        <p:tgtEl>
                                          <p:spTgt spid="8">
                                            <p:txEl>
                                              <p:pRg st="10" end="10"/>
                                            </p:txEl>
                                          </p:spTgt>
                                        </p:tgtEl>
                                        <p:attrNameLst>
                                          <p:attrName>ppt_x</p:attrName>
                                        </p:attrNameLst>
                                      </p:cBhvr>
                                      <p:tavLst>
                                        <p:tav tm="0">
                                          <p:val>
                                            <p:strVal val="1+#ppt_w/2"/>
                                          </p:val>
                                        </p:tav>
                                        <p:tav tm="100000">
                                          <p:val>
                                            <p:strVal val="#ppt_x"/>
                                          </p:val>
                                        </p:tav>
                                      </p:tavLst>
                                    </p:anim>
                                    <p:anim calcmode="lin" valueType="num">
                                      <p:cBhvr additive="base">
                                        <p:cTn id="62" dur="100" fill="hold"/>
                                        <p:tgtEl>
                                          <p:spTgt spid="8">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33</a:t>
            </a:fld>
            <a:endParaRPr lang="en-US">
              <a:solidFill>
                <a:prstClr val="black"/>
              </a:solidFill>
              <a:latin typeface="Arial"/>
            </a:endParaRPr>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Functional Tests</a:t>
            </a:r>
          </a:p>
          <a:p>
            <a:r>
              <a:rPr lang="en-US" dirty="0"/>
              <a:t>Example</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System Testing</a:t>
            </a:r>
          </a:p>
        </p:txBody>
      </p:sp>
      <p:pic>
        <p:nvPicPr>
          <p:cNvPr id="6" name="Picture 5">
            <a:extLst>
              <a:ext uri="{FF2B5EF4-FFF2-40B4-BE49-F238E27FC236}">
                <a16:creationId xmlns:a16="http://schemas.microsoft.com/office/drawing/2014/main" id="{C53C000A-8A01-B443-8DCC-55CD4BF8D6CA}"/>
              </a:ext>
            </a:extLst>
          </p:cNvPr>
          <p:cNvPicPr>
            <a:picLocks noChangeAspect="1"/>
          </p:cNvPicPr>
          <p:nvPr/>
        </p:nvPicPr>
        <p:blipFill>
          <a:blip r:embed="rId2"/>
          <a:stretch>
            <a:fillRect/>
          </a:stretch>
        </p:blipFill>
        <p:spPr>
          <a:xfrm>
            <a:off x="3269812" y="-1"/>
            <a:ext cx="4970297" cy="5548239"/>
          </a:xfrm>
          <a:prstGeom prst="rect">
            <a:avLst/>
          </a:prstGeom>
        </p:spPr>
      </p:pic>
      <p:pic>
        <p:nvPicPr>
          <p:cNvPr id="10" name="Picture 9">
            <a:extLst>
              <a:ext uri="{FF2B5EF4-FFF2-40B4-BE49-F238E27FC236}">
                <a16:creationId xmlns:a16="http://schemas.microsoft.com/office/drawing/2014/main" id="{B10D30A4-7028-864D-8155-178AAB6E0C7A}"/>
              </a:ext>
            </a:extLst>
          </p:cNvPr>
          <p:cNvPicPr>
            <a:picLocks noChangeAspect="1"/>
          </p:cNvPicPr>
          <p:nvPr/>
        </p:nvPicPr>
        <p:blipFill>
          <a:blip r:embed="rId3"/>
          <a:stretch>
            <a:fillRect/>
          </a:stretch>
        </p:blipFill>
        <p:spPr>
          <a:xfrm>
            <a:off x="6968358" y="1024859"/>
            <a:ext cx="5349766" cy="4523379"/>
          </a:xfrm>
          <a:prstGeom prst="rect">
            <a:avLst/>
          </a:prstGeom>
        </p:spPr>
      </p:pic>
    </p:spTree>
    <p:extLst>
      <p:ext uri="{BB962C8B-B14F-4D97-AF65-F5344CB8AC3E}">
        <p14:creationId xmlns:p14="http://schemas.microsoft.com/office/powerpoint/2010/main" val="2499708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34</a:t>
            </a:fld>
            <a:endParaRPr lang="en-US">
              <a:solidFill>
                <a:prstClr val="black"/>
              </a:solidFill>
              <a:latin typeface="Arial"/>
            </a:endParaRPr>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Functional Tests</a:t>
            </a:r>
          </a:p>
          <a:p>
            <a:r>
              <a:rPr lang="en-US" dirty="0"/>
              <a:t>Common </a:t>
            </a:r>
            <a:r>
              <a:rPr lang="en-US" dirty="0" err="1"/>
              <a:t>WebAssert</a:t>
            </a:r>
            <a:r>
              <a:rPr lang="en-US" dirty="0"/>
              <a:t> Methods</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System Testing</a:t>
            </a:r>
          </a:p>
        </p:txBody>
      </p:sp>
      <p:sp>
        <p:nvSpPr>
          <p:cNvPr id="10" name="Text Placeholder 2">
            <a:extLst>
              <a:ext uri="{FF2B5EF4-FFF2-40B4-BE49-F238E27FC236}">
                <a16:creationId xmlns:a16="http://schemas.microsoft.com/office/drawing/2014/main" id="{FB64E4C3-44F4-FB42-B364-CD32AD113D8B}"/>
              </a:ext>
            </a:extLst>
          </p:cNvPr>
          <p:cNvSpPr>
            <a:spLocks noGrp="1"/>
          </p:cNvSpPr>
          <p:nvPr>
            <p:ph type="body" sz="quarter" idx="12"/>
          </p:nvPr>
        </p:nvSpPr>
        <p:spPr>
          <a:xfrm>
            <a:off x="3238500" y="131953"/>
            <a:ext cx="8953500" cy="6176772"/>
          </a:xfrm>
        </p:spPr>
        <p:txBody>
          <a:bodyPr/>
          <a:lstStyle/>
          <a:p>
            <a:r>
              <a:rPr lang="en-US" sz="1400" b="1" dirty="0" err="1">
                <a:solidFill>
                  <a:schemeClr val="accent2"/>
                </a:solidFill>
                <a:latin typeface="Courier New" panose="02070309020205020404" pitchFamily="49" charset="0"/>
                <a:cs typeface="Courier New" panose="02070309020205020404" pitchFamily="49" charset="0"/>
              </a:rPr>
              <a:t>addressEquals</a:t>
            </a:r>
            <a:r>
              <a:rPr lang="en-US" sz="1400" b="1" dirty="0">
                <a:solidFill>
                  <a:schemeClr val="accent2"/>
                </a:solidFill>
                <a:latin typeface="Courier New" panose="02070309020205020404" pitchFamily="49" charset="0"/>
                <a:cs typeface="Courier New" panose="02070309020205020404" pitchFamily="49" charset="0"/>
              </a:rPr>
              <a:t>()</a:t>
            </a:r>
            <a:r>
              <a:rPr lang="en-US" sz="1400" dirty="0">
                <a:solidFill>
                  <a:schemeClr val="accent2"/>
                </a:solidFill>
                <a:latin typeface="Courier New" panose="02070309020205020404" pitchFamily="49" charset="0"/>
                <a:cs typeface="Courier New" panose="02070309020205020404" pitchFamily="49" charset="0"/>
              </a:rPr>
              <a:t> </a:t>
            </a:r>
            <a:r>
              <a:rPr lang="en-US" sz="1600" dirty="0">
                <a:cs typeface="Courier New" panose="02070309020205020404" pitchFamily="49" charset="0"/>
              </a:rPr>
              <a:t>checks that current session address is equals to provided one. For example:</a:t>
            </a:r>
            <a:br>
              <a:rPr lang="en-US" sz="1600" dirty="0">
                <a:cs typeface="Courier New" panose="02070309020205020404" pitchFamily="49" charset="0"/>
              </a:rPr>
            </a:br>
            <a:r>
              <a:rPr lang="en-US" sz="1400" dirty="0">
                <a:solidFill>
                  <a:schemeClr val="accent2"/>
                </a:solidFill>
                <a:latin typeface="Courier New" panose="02070309020205020404" pitchFamily="49" charset="0"/>
                <a:cs typeface="Courier New" panose="02070309020205020404" pitchFamily="49" charset="0"/>
              </a:rPr>
              <a:t>$assert-&gt;</a:t>
            </a:r>
            <a:r>
              <a:rPr lang="en-US" sz="1400" dirty="0" err="1">
                <a:solidFill>
                  <a:schemeClr val="accent2"/>
                </a:solidFill>
                <a:latin typeface="Courier New" panose="02070309020205020404" pitchFamily="49" charset="0"/>
                <a:cs typeface="Courier New" panose="02070309020205020404" pitchFamily="49" charset="0"/>
              </a:rPr>
              <a:t>addressEquals</a:t>
            </a:r>
            <a:r>
              <a:rPr lang="en-US" sz="1400" dirty="0">
                <a:solidFill>
                  <a:schemeClr val="accent2"/>
                </a:solidFill>
                <a:latin typeface="Courier New" panose="02070309020205020404" pitchFamily="49" charset="0"/>
                <a:cs typeface="Courier New" panose="02070309020205020404" pitchFamily="49" charset="0"/>
              </a:rPr>
              <a:t>('admin/content/media')</a:t>
            </a:r>
          </a:p>
          <a:p>
            <a:r>
              <a:rPr lang="en-US" sz="1400" b="1" dirty="0" err="1">
                <a:solidFill>
                  <a:schemeClr val="accent2"/>
                </a:solidFill>
                <a:latin typeface="Courier New" panose="02070309020205020404" pitchFamily="49" charset="0"/>
                <a:cs typeface="Courier New" panose="02070309020205020404" pitchFamily="49" charset="0"/>
              </a:rPr>
              <a:t>buttonExists</a:t>
            </a:r>
            <a:r>
              <a:rPr lang="en-US" sz="1400" b="1" dirty="0">
                <a:solidFill>
                  <a:schemeClr val="accent2"/>
                </a:solidFill>
                <a:latin typeface="Courier New" panose="02070309020205020404" pitchFamily="49" charset="0"/>
                <a:cs typeface="Courier New" panose="02070309020205020404" pitchFamily="49" charset="0"/>
              </a:rPr>
              <a:t>()</a:t>
            </a:r>
            <a:r>
              <a:rPr lang="en-US" sz="1400" dirty="0">
                <a:solidFill>
                  <a:schemeClr val="accent2"/>
                </a:solidFill>
                <a:latin typeface="Courier New" panose="02070309020205020404" pitchFamily="49" charset="0"/>
                <a:cs typeface="Courier New" panose="02070309020205020404" pitchFamily="49" charset="0"/>
              </a:rPr>
              <a:t> </a:t>
            </a:r>
            <a:r>
              <a:rPr lang="en-US" sz="1600" dirty="0">
                <a:cs typeface="Courier New" panose="02070309020205020404" pitchFamily="49" charset="0"/>
              </a:rPr>
              <a:t>checks that specific button exists on the current page. For example:</a:t>
            </a:r>
            <a:br>
              <a:rPr lang="en-US" sz="1600" dirty="0">
                <a:cs typeface="Courier New" panose="02070309020205020404" pitchFamily="49" charset="0"/>
              </a:rPr>
            </a:br>
            <a:r>
              <a:rPr lang="en-US" sz="1400" dirty="0">
                <a:solidFill>
                  <a:schemeClr val="accent2"/>
                </a:solidFill>
                <a:latin typeface="Courier New" panose="02070309020205020404" pitchFamily="49" charset="0"/>
                <a:cs typeface="Courier New" panose="02070309020205020404" pitchFamily="49" charset="0"/>
              </a:rPr>
              <a:t>$assert-&gt;</a:t>
            </a:r>
            <a:r>
              <a:rPr lang="en-US" sz="1400" dirty="0" err="1">
                <a:solidFill>
                  <a:schemeClr val="accent2"/>
                </a:solidFill>
                <a:latin typeface="Courier New" panose="02070309020205020404" pitchFamily="49" charset="0"/>
                <a:cs typeface="Courier New" panose="02070309020205020404" pitchFamily="49" charset="0"/>
              </a:rPr>
              <a:t>buttonExists</a:t>
            </a:r>
            <a:r>
              <a:rPr lang="en-US" sz="1400" dirty="0">
                <a:solidFill>
                  <a:schemeClr val="accent2"/>
                </a:solidFill>
                <a:latin typeface="Courier New" panose="02070309020205020404" pitchFamily="49" charset="0"/>
                <a:cs typeface="Courier New" panose="02070309020205020404" pitchFamily="49" charset="0"/>
              </a:rPr>
              <a:t>('Continue');</a:t>
            </a:r>
          </a:p>
          <a:p>
            <a:r>
              <a:rPr lang="en-US" sz="1400" b="1" dirty="0" err="1">
                <a:solidFill>
                  <a:schemeClr val="accent2"/>
                </a:solidFill>
                <a:latin typeface="Courier New" panose="02070309020205020404" pitchFamily="49" charset="0"/>
                <a:cs typeface="Courier New" panose="02070309020205020404" pitchFamily="49" charset="0"/>
              </a:rPr>
              <a:t>checkboxChecked</a:t>
            </a:r>
            <a:r>
              <a:rPr lang="en-US" sz="1400" b="1" dirty="0">
                <a:solidFill>
                  <a:schemeClr val="accent2"/>
                </a:solidFill>
                <a:latin typeface="Courier New" panose="02070309020205020404" pitchFamily="49" charset="0"/>
                <a:cs typeface="Courier New" panose="02070309020205020404" pitchFamily="49" charset="0"/>
              </a:rPr>
              <a:t>()</a:t>
            </a:r>
            <a:r>
              <a:rPr lang="en-US" sz="1400" dirty="0">
                <a:solidFill>
                  <a:schemeClr val="accent2"/>
                </a:solidFill>
                <a:latin typeface="Courier New" panose="02070309020205020404" pitchFamily="49" charset="0"/>
                <a:cs typeface="Courier New" panose="02070309020205020404" pitchFamily="49" charset="0"/>
              </a:rPr>
              <a:t> </a:t>
            </a:r>
            <a:r>
              <a:rPr lang="en-US" sz="1600" dirty="0">
                <a:cs typeface="Courier New" panose="02070309020205020404" pitchFamily="49" charset="0"/>
              </a:rPr>
              <a:t>checks that specific checkbox is checked. For example:</a:t>
            </a:r>
            <a:br>
              <a:rPr lang="en-US" sz="1600" dirty="0">
                <a:cs typeface="Courier New" panose="02070309020205020404" pitchFamily="49" charset="0"/>
              </a:rPr>
            </a:br>
            <a:r>
              <a:rPr lang="en-US" sz="1400" dirty="0">
                <a:solidFill>
                  <a:schemeClr val="accent2"/>
                </a:solidFill>
                <a:latin typeface="Courier New" panose="02070309020205020404" pitchFamily="49" charset="0"/>
                <a:cs typeface="Courier New" panose="02070309020205020404" pitchFamily="49" charset="0"/>
              </a:rPr>
              <a:t>$assert-&gt;</a:t>
            </a:r>
            <a:r>
              <a:rPr lang="en-US" sz="1400" dirty="0" err="1">
                <a:solidFill>
                  <a:schemeClr val="accent2"/>
                </a:solidFill>
                <a:latin typeface="Courier New" panose="02070309020205020404" pitchFamily="49" charset="0"/>
                <a:cs typeface="Courier New" panose="02070309020205020404" pitchFamily="49" charset="0"/>
              </a:rPr>
              <a:t>checkboxChecked</a:t>
            </a:r>
            <a:r>
              <a:rPr lang="en-US" sz="1400" dirty="0">
                <a:solidFill>
                  <a:schemeClr val="accent2"/>
                </a:solidFill>
                <a:latin typeface="Courier New" panose="02070309020205020404" pitchFamily="49" charset="0"/>
                <a:cs typeface="Courier New" panose="02070309020205020404" pitchFamily="49" charset="0"/>
              </a:rPr>
              <a:t>('</a:t>
            </a:r>
            <a:r>
              <a:rPr lang="en-US" sz="1400" dirty="0" err="1">
                <a:solidFill>
                  <a:schemeClr val="accent2"/>
                </a:solidFill>
                <a:latin typeface="Courier New" panose="02070309020205020404" pitchFamily="49" charset="0"/>
                <a:cs typeface="Courier New" panose="02070309020205020404" pitchFamily="49" charset="0"/>
              </a:rPr>
              <a:t>entity_types</a:t>
            </a:r>
            <a:r>
              <a:rPr lang="en-US" sz="1400" dirty="0">
                <a:solidFill>
                  <a:schemeClr val="accent2"/>
                </a:solidFill>
                <a:latin typeface="Courier New" panose="02070309020205020404" pitchFamily="49" charset="0"/>
                <a:cs typeface="Courier New" panose="02070309020205020404" pitchFamily="49" charset="0"/>
              </a:rPr>
              <a:t>[</a:t>
            </a:r>
            <a:r>
              <a:rPr lang="en-US" sz="1400" dirty="0" err="1">
                <a:solidFill>
                  <a:schemeClr val="accent2"/>
                </a:solidFill>
                <a:latin typeface="Courier New" panose="02070309020205020404" pitchFamily="49" charset="0"/>
                <a:cs typeface="Courier New" panose="02070309020205020404" pitchFamily="49" charset="0"/>
              </a:rPr>
              <a:t>menu_link_content</a:t>
            </a:r>
            <a:r>
              <a:rPr lang="en-US" sz="1400" dirty="0">
                <a:solidFill>
                  <a:schemeClr val="accent2"/>
                </a:solidFill>
                <a:latin typeface="Courier New" panose="02070309020205020404" pitchFamily="49" charset="0"/>
                <a:cs typeface="Courier New" panose="02070309020205020404" pitchFamily="49" charset="0"/>
              </a:rPr>
              <a:t>]');</a:t>
            </a:r>
          </a:p>
          <a:p>
            <a:r>
              <a:rPr lang="en-US" sz="1400" b="1" dirty="0" err="1">
                <a:solidFill>
                  <a:schemeClr val="accent2"/>
                </a:solidFill>
                <a:latin typeface="Courier New" panose="02070309020205020404" pitchFamily="49" charset="0"/>
                <a:cs typeface="Courier New" panose="02070309020205020404" pitchFamily="49" charset="0"/>
              </a:rPr>
              <a:t>elementTextContains</a:t>
            </a:r>
            <a:r>
              <a:rPr lang="en-US" sz="1400" b="1" dirty="0">
                <a:solidFill>
                  <a:schemeClr val="accent2"/>
                </a:solidFill>
                <a:latin typeface="Courier New" panose="02070309020205020404" pitchFamily="49" charset="0"/>
                <a:cs typeface="Courier New" panose="02070309020205020404" pitchFamily="49" charset="0"/>
              </a:rPr>
              <a:t>()</a:t>
            </a:r>
            <a:r>
              <a:rPr lang="en-US" sz="1400" dirty="0">
                <a:solidFill>
                  <a:schemeClr val="accent2"/>
                </a:solidFill>
                <a:latin typeface="Courier New" panose="02070309020205020404" pitchFamily="49" charset="0"/>
                <a:cs typeface="Courier New" panose="02070309020205020404" pitchFamily="49" charset="0"/>
              </a:rPr>
              <a:t> </a:t>
            </a:r>
            <a:r>
              <a:rPr lang="en-US" sz="1600" dirty="0">
                <a:cs typeface="Courier New" panose="02070309020205020404" pitchFamily="49" charset="0"/>
              </a:rPr>
              <a:t>checks that matching element (</a:t>
            </a:r>
            <a:r>
              <a:rPr lang="en-US" sz="1600" dirty="0" err="1">
                <a:cs typeface="Courier New" panose="02070309020205020404" pitchFamily="49" charset="0"/>
              </a:rPr>
              <a:t>css</a:t>
            </a:r>
            <a:r>
              <a:rPr lang="en-US" sz="1600" dirty="0">
                <a:cs typeface="Courier New" panose="02070309020205020404" pitchFamily="49" charset="0"/>
              </a:rPr>
              <a:t>/</a:t>
            </a:r>
            <a:r>
              <a:rPr lang="en-US" sz="1600" dirty="0" err="1">
                <a:cs typeface="Courier New" panose="02070309020205020404" pitchFamily="49" charset="0"/>
              </a:rPr>
              <a:t>xpath</a:t>
            </a:r>
            <a:r>
              <a:rPr lang="en-US" sz="1600" dirty="0">
                <a:cs typeface="Courier New" panose="02070309020205020404" pitchFamily="49" charset="0"/>
              </a:rPr>
              <a:t>) contains text. For example:</a:t>
            </a:r>
            <a:br>
              <a:rPr lang="en-US" sz="1600" dirty="0">
                <a:cs typeface="Courier New" panose="02070309020205020404" pitchFamily="49" charset="0"/>
              </a:rPr>
            </a:br>
            <a:r>
              <a:rPr lang="en-US" sz="1400" dirty="0">
                <a:solidFill>
                  <a:schemeClr val="accent2"/>
                </a:solidFill>
                <a:latin typeface="Courier New" panose="02070309020205020404" pitchFamily="49" charset="0"/>
                <a:cs typeface="Courier New" panose="02070309020205020404" pitchFamily="49" charset="0"/>
              </a:rPr>
              <a:t>$assert-&gt;</a:t>
            </a:r>
            <a:r>
              <a:rPr lang="en-US" sz="1400" dirty="0" err="1">
                <a:solidFill>
                  <a:schemeClr val="accent2"/>
                </a:solidFill>
                <a:latin typeface="Courier New" panose="02070309020205020404" pitchFamily="49" charset="0"/>
                <a:cs typeface="Courier New" panose="02070309020205020404" pitchFamily="49" charset="0"/>
              </a:rPr>
              <a:t>elementTextContains</a:t>
            </a:r>
            <a:r>
              <a:rPr lang="en-US" sz="1400" dirty="0">
                <a:solidFill>
                  <a:schemeClr val="accent2"/>
                </a:solidFill>
                <a:latin typeface="Courier New" panose="02070309020205020404" pitchFamily="49" charset="0"/>
                <a:cs typeface="Courier New" panose="02070309020205020404" pitchFamily="49" charset="0"/>
              </a:rPr>
              <a:t>('</a:t>
            </a:r>
            <a:r>
              <a:rPr lang="en-US" sz="1400" dirty="0" err="1">
                <a:solidFill>
                  <a:schemeClr val="accent2"/>
                </a:solidFill>
                <a:latin typeface="Courier New" panose="02070309020205020404" pitchFamily="49" charset="0"/>
                <a:cs typeface="Courier New" panose="02070309020205020404" pitchFamily="49" charset="0"/>
              </a:rPr>
              <a:t>css</a:t>
            </a:r>
            <a:r>
              <a:rPr lang="en-US" sz="1400" dirty="0">
                <a:solidFill>
                  <a:schemeClr val="accent2"/>
                </a:solidFill>
                <a:latin typeface="Courier New" panose="02070309020205020404" pitchFamily="49" charset="0"/>
                <a:cs typeface="Courier New" panose="02070309020205020404" pitchFamily="49" charset="0"/>
              </a:rPr>
              <a:t>', '</a:t>
            </a:r>
            <a:r>
              <a:rPr lang="en-US" sz="1400" dirty="0" err="1">
                <a:solidFill>
                  <a:schemeClr val="accent2"/>
                </a:solidFill>
                <a:latin typeface="Courier New" panose="02070309020205020404" pitchFamily="49" charset="0"/>
                <a:cs typeface="Courier New" panose="02070309020205020404" pitchFamily="49" charset="0"/>
              </a:rPr>
              <a:t>div.node__submitted</a:t>
            </a:r>
            <a:r>
              <a:rPr lang="en-US" sz="1400" dirty="0">
                <a:solidFill>
                  <a:schemeClr val="accent2"/>
                </a:solidFill>
                <a:latin typeface="Courier New" panose="02070309020205020404" pitchFamily="49" charset="0"/>
                <a:cs typeface="Courier New" panose="02070309020205020404" pitchFamily="49" charset="0"/>
              </a:rPr>
              <a:t>', 'Submitted by');</a:t>
            </a:r>
          </a:p>
          <a:p>
            <a:r>
              <a:rPr lang="en-US" sz="1400" b="1" dirty="0" err="1">
                <a:solidFill>
                  <a:schemeClr val="accent2"/>
                </a:solidFill>
                <a:latin typeface="Courier New" panose="02070309020205020404" pitchFamily="49" charset="0"/>
                <a:cs typeface="Courier New" panose="02070309020205020404" pitchFamily="49" charset="0"/>
              </a:rPr>
              <a:t>fieldExists</a:t>
            </a:r>
            <a:r>
              <a:rPr lang="en-US" sz="1400" b="1" dirty="0">
                <a:solidFill>
                  <a:schemeClr val="accent2"/>
                </a:solidFill>
                <a:latin typeface="Courier New" panose="02070309020205020404" pitchFamily="49" charset="0"/>
                <a:cs typeface="Courier New" panose="02070309020205020404" pitchFamily="49" charset="0"/>
              </a:rPr>
              <a:t>()</a:t>
            </a:r>
            <a:r>
              <a:rPr lang="en-US" sz="1400" dirty="0">
                <a:solidFill>
                  <a:schemeClr val="accent2"/>
                </a:solidFill>
                <a:latin typeface="Courier New" panose="02070309020205020404" pitchFamily="49" charset="0"/>
                <a:cs typeface="Courier New" panose="02070309020205020404" pitchFamily="49" charset="0"/>
              </a:rPr>
              <a:t> </a:t>
            </a:r>
            <a:r>
              <a:rPr lang="en-US" sz="1600" dirty="0">
                <a:cs typeface="Courier New" panose="02070309020205020404" pitchFamily="49" charset="0"/>
              </a:rPr>
              <a:t>checks that specific field exists on the current page. For example:</a:t>
            </a:r>
            <a:br>
              <a:rPr lang="en-US" sz="1600" dirty="0">
                <a:cs typeface="Courier New" panose="02070309020205020404" pitchFamily="49" charset="0"/>
              </a:rPr>
            </a:br>
            <a:r>
              <a:rPr lang="en-US" sz="1400" dirty="0">
                <a:solidFill>
                  <a:schemeClr val="accent2"/>
                </a:solidFill>
                <a:latin typeface="Courier New" panose="02070309020205020404" pitchFamily="49" charset="0"/>
                <a:cs typeface="Courier New" panose="02070309020205020404" pitchFamily="49" charset="0"/>
              </a:rPr>
              <a:t>$assert-&gt;</a:t>
            </a:r>
            <a:r>
              <a:rPr lang="en-US" sz="1400" dirty="0" err="1">
                <a:solidFill>
                  <a:schemeClr val="accent2"/>
                </a:solidFill>
                <a:latin typeface="Courier New" panose="02070309020205020404" pitchFamily="49" charset="0"/>
                <a:cs typeface="Courier New" panose="02070309020205020404" pitchFamily="49" charset="0"/>
              </a:rPr>
              <a:t>fieldExists</a:t>
            </a:r>
            <a:r>
              <a:rPr lang="en-US" sz="1400" dirty="0">
                <a:solidFill>
                  <a:schemeClr val="accent2"/>
                </a:solidFill>
                <a:latin typeface="Courier New" panose="02070309020205020404" pitchFamily="49" charset="0"/>
                <a:cs typeface="Courier New" panose="02070309020205020404" pitchFamily="49" charset="0"/>
              </a:rPr>
              <a:t>('subject[0][value]');</a:t>
            </a:r>
            <a:endParaRPr lang="en-US" sz="1400" b="1" dirty="0">
              <a:solidFill>
                <a:schemeClr val="accent2"/>
              </a:solidFill>
              <a:latin typeface="Courier New" panose="02070309020205020404" pitchFamily="49" charset="0"/>
              <a:cs typeface="Courier New" panose="02070309020205020404" pitchFamily="49" charset="0"/>
            </a:endParaRPr>
          </a:p>
          <a:p>
            <a:r>
              <a:rPr lang="en-US" sz="1400" b="1" dirty="0" err="1">
                <a:solidFill>
                  <a:schemeClr val="accent2"/>
                </a:solidFill>
                <a:latin typeface="Courier New" panose="02070309020205020404" pitchFamily="49" charset="0"/>
                <a:cs typeface="Courier New" panose="02070309020205020404" pitchFamily="49" charset="0"/>
              </a:rPr>
              <a:t>pageTextContains</a:t>
            </a:r>
            <a:r>
              <a:rPr lang="en-US" sz="1400" b="1" dirty="0">
                <a:solidFill>
                  <a:schemeClr val="accent2"/>
                </a:solidFill>
                <a:latin typeface="Courier New" panose="02070309020205020404" pitchFamily="49" charset="0"/>
                <a:cs typeface="Courier New" panose="02070309020205020404" pitchFamily="49" charset="0"/>
              </a:rPr>
              <a:t>()</a:t>
            </a:r>
            <a:r>
              <a:rPr lang="en-US" sz="1400" dirty="0">
                <a:solidFill>
                  <a:schemeClr val="accent2"/>
                </a:solidFill>
                <a:latin typeface="Courier New" panose="02070309020205020404" pitchFamily="49" charset="0"/>
                <a:cs typeface="Courier New" panose="02070309020205020404" pitchFamily="49" charset="0"/>
              </a:rPr>
              <a:t> </a:t>
            </a:r>
            <a:r>
              <a:rPr lang="en-US" sz="1600" dirty="0">
                <a:cs typeface="Courier New" panose="02070309020205020404" pitchFamily="49" charset="0"/>
              </a:rPr>
              <a:t>checks that current page contains text. For example: </a:t>
            </a:r>
            <a:br>
              <a:rPr lang="en-US" sz="1600" dirty="0">
                <a:cs typeface="Courier New" panose="02070309020205020404" pitchFamily="49" charset="0"/>
              </a:rPr>
            </a:br>
            <a:r>
              <a:rPr lang="en-US" sz="1400" dirty="0">
                <a:solidFill>
                  <a:schemeClr val="accent2"/>
                </a:solidFill>
                <a:latin typeface="Courier New" panose="02070309020205020404" pitchFamily="49" charset="0"/>
                <a:cs typeface="Courier New" panose="02070309020205020404" pitchFamily="49" charset="0"/>
              </a:rPr>
              <a:t>$assert-&gt;</a:t>
            </a:r>
            <a:r>
              <a:rPr lang="en-US" sz="1400" dirty="0" err="1">
                <a:solidFill>
                  <a:schemeClr val="accent2"/>
                </a:solidFill>
                <a:latin typeface="Courier New" panose="02070309020205020404" pitchFamily="49" charset="0"/>
                <a:cs typeface="Courier New" panose="02070309020205020404" pitchFamily="49" charset="0"/>
              </a:rPr>
              <a:t>pageTextContains</a:t>
            </a:r>
            <a:r>
              <a:rPr lang="en-US" sz="1400" dirty="0">
                <a:solidFill>
                  <a:schemeClr val="accent2"/>
                </a:solidFill>
                <a:latin typeface="Courier New" panose="02070309020205020404" pitchFamily="49" charset="0"/>
                <a:cs typeface="Courier New" panose="02070309020205020404" pitchFamily="49" charset="0"/>
              </a:rPr>
              <a:t>('Lorem ipsum');</a:t>
            </a:r>
          </a:p>
          <a:p>
            <a:r>
              <a:rPr lang="en-US" sz="1400" b="1" dirty="0" err="1">
                <a:solidFill>
                  <a:schemeClr val="accent2"/>
                </a:solidFill>
                <a:latin typeface="Courier New" panose="02070309020205020404" pitchFamily="49" charset="0"/>
                <a:cs typeface="Courier New" panose="02070309020205020404" pitchFamily="49" charset="0"/>
              </a:rPr>
              <a:t>responseContains</a:t>
            </a:r>
            <a:r>
              <a:rPr lang="en-US" sz="1400" b="1" dirty="0">
                <a:solidFill>
                  <a:schemeClr val="accent2"/>
                </a:solidFill>
                <a:latin typeface="Courier New" panose="02070309020205020404" pitchFamily="49" charset="0"/>
                <a:cs typeface="Courier New" panose="02070309020205020404" pitchFamily="49" charset="0"/>
              </a:rPr>
              <a:t>()</a:t>
            </a:r>
            <a:r>
              <a:rPr lang="en-US" sz="1400" dirty="0">
                <a:solidFill>
                  <a:schemeClr val="accent2"/>
                </a:solidFill>
                <a:latin typeface="Courier New" panose="02070309020205020404" pitchFamily="49" charset="0"/>
                <a:cs typeface="Courier New" panose="02070309020205020404" pitchFamily="49" charset="0"/>
              </a:rPr>
              <a:t> </a:t>
            </a:r>
            <a:r>
              <a:rPr lang="en-US" sz="1600" dirty="0">
                <a:cs typeface="Courier New" panose="02070309020205020404" pitchFamily="49" charset="0"/>
              </a:rPr>
              <a:t>checks that page HTML (response content) contains text. For example:</a:t>
            </a:r>
            <a:br>
              <a:rPr lang="en-US" sz="1600" dirty="0">
                <a:cs typeface="Courier New" panose="02070309020205020404" pitchFamily="49" charset="0"/>
              </a:rPr>
            </a:br>
            <a:r>
              <a:rPr lang="en-US" sz="1400" dirty="0">
                <a:solidFill>
                  <a:schemeClr val="accent2"/>
                </a:solidFill>
                <a:latin typeface="Courier New" panose="02070309020205020404" pitchFamily="49" charset="0"/>
                <a:cs typeface="Courier New" panose="02070309020205020404" pitchFamily="49" charset="0"/>
              </a:rPr>
              <a:t>$assert-&gt;</a:t>
            </a:r>
            <a:r>
              <a:rPr lang="en-US" sz="1400" dirty="0" err="1">
                <a:solidFill>
                  <a:schemeClr val="accent2"/>
                </a:solidFill>
                <a:latin typeface="Courier New" panose="02070309020205020404" pitchFamily="49" charset="0"/>
                <a:cs typeface="Courier New" panose="02070309020205020404" pitchFamily="49" charset="0"/>
              </a:rPr>
              <a:t>responseContains</a:t>
            </a:r>
            <a:r>
              <a:rPr lang="en-US" sz="1400" dirty="0">
                <a:solidFill>
                  <a:schemeClr val="accent2"/>
                </a:solidFill>
                <a:latin typeface="Courier New" panose="02070309020205020404" pitchFamily="49" charset="0"/>
                <a:cs typeface="Courier New" panose="02070309020205020404" pitchFamily="49" charset="0"/>
              </a:rPr>
              <a:t>('&lt;h2&gt;Topics&lt;/h2&gt;');</a:t>
            </a:r>
            <a:endParaRPr lang="en-US" sz="1600" dirty="0">
              <a:solidFill>
                <a:schemeClr val="accent2"/>
              </a:solidFill>
              <a:latin typeface="Courier New" panose="02070309020205020404" pitchFamily="49" charset="0"/>
              <a:cs typeface="Courier New" panose="02070309020205020404" pitchFamily="49" charset="0"/>
            </a:endParaRPr>
          </a:p>
          <a:p>
            <a:r>
              <a:rPr lang="en-US" sz="1400" b="1" dirty="0" err="1">
                <a:solidFill>
                  <a:schemeClr val="accent2"/>
                </a:solidFill>
                <a:latin typeface="Courier New" panose="02070309020205020404" pitchFamily="49" charset="0"/>
                <a:cs typeface="Courier New" panose="02070309020205020404" pitchFamily="49" charset="0"/>
              </a:rPr>
              <a:t>responseMatches</a:t>
            </a:r>
            <a:r>
              <a:rPr lang="en-US" sz="1400" b="1" dirty="0">
                <a:solidFill>
                  <a:schemeClr val="accent2"/>
                </a:solidFill>
                <a:latin typeface="Courier New" panose="02070309020205020404" pitchFamily="49" charset="0"/>
                <a:cs typeface="Courier New" panose="02070309020205020404" pitchFamily="49" charset="0"/>
              </a:rPr>
              <a:t>()</a:t>
            </a:r>
            <a:r>
              <a:rPr lang="en-US" sz="1400" dirty="0">
                <a:solidFill>
                  <a:schemeClr val="accent2"/>
                </a:solidFill>
                <a:latin typeface="Courier New" panose="02070309020205020404" pitchFamily="49" charset="0"/>
                <a:cs typeface="Courier New" panose="02070309020205020404" pitchFamily="49" charset="0"/>
              </a:rPr>
              <a:t> </a:t>
            </a:r>
            <a:r>
              <a:rPr lang="en-US" sz="1600" dirty="0">
                <a:cs typeface="Courier New" panose="02070309020205020404" pitchFamily="49" charset="0"/>
              </a:rPr>
              <a:t>checks that page HTML (response content) matches regex. For example:</a:t>
            </a:r>
            <a:br>
              <a:rPr lang="en-US" sz="1600" dirty="0">
                <a:cs typeface="Courier New" panose="02070309020205020404" pitchFamily="49" charset="0"/>
              </a:rPr>
            </a:br>
            <a:r>
              <a:rPr lang="en-US" sz="1400" dirty="0">
                <a:solidFill>
                  <a:schemeClr val="accent2"/>
                </a:solidFill>
                <a:latin typeface="Courier New" panose="02070309020205020404" pitchFamily="49" charset="0"/>
                <a:cs typeface="Courier New" panose="02070309020205020404" pitchFamily="49" charset="0"/>
              </a:rPr>
              <a:t>$assert-&gt;</a:t>
            </a:r>
            <a:r>
              <a:rPr lang="en-US" sz="1400" dirty="0" err="1">
                <a:solidFill>
                  <a:schemeClr val="accent2"/>
                </a:solidFill>
                <a:latin typeface="Courier New" panose="02070309020205020404" pitchFamily="49" charset="0"/>
                <a:cs typeface="Courier New" panose="02070309020205020404" pitchFamily="49" charset="0"/>
              </a:rPr>
              <a:t>responseMatches</a:t>
            </a:r>
            <a:r>
              <a:rPr lang="en-US" sz="1400" dirty="0">
                <a:solidFill>
                  <a:schemeClr val="accent2"/>
                </a:solidFill>
                <a:latin typeface="Courier New" panose="02070309020205020404" pitchFamily="49" charset="0"/>
                <a:cs typeface="Courier New" panose="02070309020205020404" pitchFamily="49" charset="0"/>
              </a:rPr>
              <a:t>('/\&lt;a.*title\=\"' . t('sort by Username') . '\".*\&gt;/');</a:t>
            </a:r>
          </a:p>
          <a:p>
            <a:r>
              <a:rPr lang="en-US" sz="1400" b="1" dirty="0" err="1">
                <a:solidFill>
                  <a:schemeClr val="accent2"/>
                </a:solidFill>
                <a:latin typeface="Courier New" panose="02070309020205020404" pitchFamily="49" charset="0"/>
                <a:cs typeface="Courier New" panose="02070309020205020404" pitchFamily="49" charset="0"/>
              </a:rPr>
              <a:t>statusCodeEquals</a:t>
            </a:r>
            <a:r>
              <a:rPr lang="en-US" sz="1400" b="1" dirty="0">
                <a:solidFill>
                  <a:schemeClr val="accent2"/>
                </a:solidFill>
                <a:latin typeface="Courier New" panose="02070309020205020404" pitchFamily="49" charset="0"/>
                <a:cs typeface="Courier New" panose="02070309020205020404" pitchFamily="49" charset="0"/>
              </a:rPr>
              <a:t>()</a:t>
            </a:r>
            <a:r>
              <a:rPr lang="en-US" sz="1400" dirty="0">
                <a:solidFill>
                  <a:schemeClr val="accent2"/>
                </a:solidFill>
                <a:latin typeface="Courier New" panose="02070309020205020404" pitchFamily="49" charset="0"/>
                <a:cs typeface="Courier New" panose="02070309020205020404" pitchFamily="49" charset="0"/>
              </a:rPr>
              <a:t> </a:t>
            </a:r>
            <a:r>
              <a:rPr lang="en-US" sz="1600" dirty="0">
                <a:cs typeface="Courier New" panose="02070309020205020404" pitchFamily="49" charset="0"/>
              </a:rPr>
              <a:t>checks the status code of the response. For example:</a:t>
            </a:r>
            <a:br>
              <a:rPr lang="en-US" sz="1600" dirty="0">
                <a:cs typeface="Courier New" panose="02070309020205020404" pitchFamily="49" charset="0"/>
              </a:rPr>
            </a:br>
            <a:r>
              <a:rPr lang="en-US" sz="1400" dirty="0">
                <a:solidFill>
                  <a:schemeClr val="accent2"/>
                </a:solidFill>
                <a:latin typeface="Courier New" panose="02070309020205020404" pitchFamily="49" charset="0"/>
                <a:cs typeface="Courier New" panose="02070309020205020404" pitchFamily="49" charset="0"/>
              </a:rPr>
              <a:t>$assert-&gt;</a:t>
            </a:r>
            <a:r>
              <a:rPr lang="en-US" sz="1400" dirty="0" err="1">
                <a:solidFill>
                  <a:schemeClr val="accent2"/>
                </a:solidFill>
                <a:latin typeface="Courier New" panose="02070309020205020404" pitchFamily="49" charset="0"/>
                <a:cs typeface="Courier New" panose="02070309020205020404" pitchFamily="49" charset="0"/>
              </a:rPr>
              <a:t>statusCodeEquals</a:t>
            </a:r>
            <a:r>
              <a:rPr lang="en-US" sz="1400" dirty="0">
                <a:solidFill>
                  <a:schemeClr val="accent2"/>
                </a:solidFill>
                <a:latin typeface="Courier New" panose="02070309020205020404" pitchFamily="49" charset="0"/>
                <a:cs typeface="Courier New" panose="02070309020205020404" pitchFamily="49" charset="0"/>
              </a:rPr>
              <a:t>(403);</a:t>
            </a:r>
          </a:p>
          <a:p>
            <a:pPr marL="0" indent="0">
              <a:buNone/>
            </a:pPr>
            <a:endParaRPr lang="en-US" sz="1200" dirty="0"/>
          </a:p>
          <a:p>
            <a:pPr marL="0" indent="0">
              <a:buNone/>
            </a:pPr>
            <a:r>
              <a:rPr lang="en-US" sz="1200" dirty="0"/>
              <a:t>SOURCE: </a:t>
            </a:r>
            <a:r>
              <a:rPr lang="en-US" sz="1200" dirty="0" err="1"/>
              <a:t>Drupal.org</a:t>
            </a:r>
            <a:r>
              <a:rPr lang="en-US" sz="1200" dirty="0"/>
              <a:t> – class </a:t>
            </a:r>
            <a:r>
              <a:rPr lang="en-US" sz="1200" dirty="0" err="1"/>
              <a:t>WebAssert</a:t>
            </a:r>
            <a:br>
              <a:rPr lang="en-US" sz="1400" dirty="0"/>
            </a:br>
            <a:r>
              <a:rPr lang="en-US" sz="1200" dirty="0">
                <a:hlinkClick r:id="rId2"/>
              </a:rPr>
              <a:t>https://api.drupal.org/api/drupal/core%21tests%21Drupal%21Tests%21WebAssert.php/class/WebAssert/8.7.x</a:t>
            </a:r>
            <a:endParaRPr lang="en-US" sz="1400" dirty="0"/>
          </a:p>
        </p:txBody>
      </p:sp>
    </p:spTree>
    <p:extLst>
      <p:ext uri="{BB962C8B-B14F-4D97-AF65-F5344CB8AC3E}">
        <p14:creationId xmlns:p14="http://schemas.microsoft.com/office/powerpoint/2010/main" val="882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35</a:t>
            </a:fld>
            <a:endParaRPr lang="en-US">
              <a:solidFill>
                <a:prstClr val="black"/>
              </a:solidFill>
              <a:latin typeface="Arial"/>
            </a:endParaRPr>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err="1"/>
              <a:t>Nightwatch.js</a:t>
            </a:r>
            <a:endParaRPr lang="en-US" dirty="0"/>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System Testing</a:t>
            </a:r>
          </a:p>
        </p:txBody>
      </p:sp>
      <p:sp>
        <p:nvSpPr>
          <p:cNvPr id="11" name="Text Placeholder 2">
            <a:extLst>
              <a:ext uri="{FF2B5EF4-FFF2-40B4-BE49-F238E27FC236}">
                <a16:creationId xmlns:a16="http://schemas.microsoft.com/office/drawing/2014/main" id="{AEFCEBCB-10F1-324C-880E-C1CE17A97D84}"/>
              </a:ext>
            </a:extLst>
          </p:cNvPr>
          <p:cNvSpPr>
            <a:spLocks noGrp="1"/>
          </p:cNvSpPr>
          <p:nvPr>
            <p:ph type="body" sz="quarter" idx="12"/>
          </p:nvPr>
        </p:nvSpPr>
        <p:spPr>
          <a:xfrm>
            <a:off x="3238500" y="174969"/>
            <a:ext cx="8580120" cy="6176772"/>
          </a:xfrm>
        </p:spPr>
        <p:txBody>
          <a:bodyPr/>
          <a:lstStyle/>
          <a:p>
            <a:r>
              <a:rPr lang="en-US" b="1" dirty="0" err="1"/>
              <a:t>Nightwatch.js</a:t>
            </a:r>
            <a:r>
              <a:rPr lang="en-US" dirty="0"/>
              <a:t> is a JavaScript end-to-end testing framework.</a:t>
            </a:r>
          </a:p>
          <a:p>
            <a:r>
              <a:rPr lang="en-US" dirty="0"/>
              <a:t>It is useful for testing </a:t>
            </a:r>
            <a:r>
              <a:rPr lang="en-US" dirty="0" err="1"/>
              <a:t>Javascript</a:t>
            </a:r>
            <a:r>
              <a:rPr lang="en-US" dirty="0"/>
              <a:t>-specific functionality in Drupal 8 &amp; 9.</a:t>
            </a:r>
          </a:p>
          <a:p>
            <a:r>
              <a:rPr lang="en-US" dirty="0"/>
              <a:t>Requires Node.js </a:t>
            </a:r>
          </a:p>
          <a:p>
            <a:r>
              <a:rPr lang="en-US" dirty="0"/>
              <a:t>Requires a WebDriver service to interact with browsers:</a:t>
            </a:r>
          </a:p>
          <a:p>
            <a:pPr lvl="1"/>
            <a:r>
              <a:rPr lang="en-US" dirty="0" err="1"/>
              <a:t>GeckoDriver</a:t>
            </a:r>
            <a:r>
              <a:rPr lang="en-US" dirty="0"/>
              <a:t> (Firefox)</a:t>
            </a:r>
          </a:p>
          <a:p>
            <a:pPr lvl="1"/>
            <a:r>
              <a:rPr lang="en-US" dirty="0" err="1"/>
              <a:t>ChromeDriver</a:t>
            </a:r>
            <a:r>
              <a:rPr lang="en-US" dirty="0"/>
              <a:t> (Chrome)</a:t>
            </a:r>
          </a:p>
          <a:p>
            <a:pPr lvl="1"/>
            <a:r>
              <a:rPr lang="en-US" dirty="0"/>
              <a:t>Microsoft WebDriver (Edge)</a:t>
            </a:r>
          </a:p>
          <a:p>
            <a:pPr lvl="1"/>
            <a:r>
              <a:rPr lang="en-US" dirty="0" err="1"/>
              <a:t>SafariDriver</a:t>
            </a:r>
            <a:r>
              <a:rPr lang="en-US" dirty="0"/>
              <a:t> (Safari)</a:t>
            </a:r>
          </a:p>
          <a:p>
            <a:r>
              <a:rPr lang="en-US" dirty="0"/>
              <a:t>It is still relatively new to Drupal, so there aren’t a ton of examples, but you can find a few that we’ve written for the </a:t>
            </a:r>
            <a:r>
              <a:rPr lang="en-US" i="1" dirty="0"/>
              <a:t>performance budget</a:t>
            </a:r>
            <a:r>
              <a:rPr lang="en-US" dirty="0"/>
              <a:t> module, which test our integration with </a:t>
            </a:r>
            <a:r>
              <a:rPr lang="en-US" dirty="0" err="1"/>
              <a:t>chart.js</a:t>
            </a:r>
            <a:r>
              <a:rPr lang="en-US" dirty="0"/>
              <a:t>:</a:t>
            </a:r>
          </a:p>
          <a:p>
            <a:pPr lvl="1"/>
            <a:r>
              <a:rPr lang="en-US" dirty="0">
                <a:hlinkClick r:id="rId2"/>
              </a:rPr>
              <a:t>https://git.drupalcode.org/project/performance_budget/-/tree/2.x/tests/src/Nightwatch/Tests</a:t>
            </a:r>
            <a:endParaRPr lang="en-US" dirty="0"/>
          </a:p>
          <a:p>
            <a:pPr marL="0" indent="0">
              <a:buNone/>
            </a:pPr>
            <a:r>
              <a:rPr lang="en-US" sz="1400" dirty="0"/>
              <a:t>SOURCE: </a:t>
            </a:r>
            <a:r>
              <a:rPr lang="en-US" sz="1400" dirty="0" err="1"/>
              <a:t>Nightwatch.js</a:t>
            </a:r>
            <a:r>
              <a:rPr lang="en-US" sz="1400" dirty="0"/>
              <a:t> – Getting Started</a:t>
            </a:r>
            <a:br>
              <a:rPr lang="en-US" sz="1400" dirty="0"/>
            </a:br>
            <a:r>
              <a:rPr lang="en-US" sz="1400" dirty="0">
                <a:hlinkClick r:id="rId3"/>
              </a:rPr>
              <a:t>https://nightwatchjs.org/gettingstarted/installation/</a:t>
            </a:r>
            <a:endParaRPr lang="en-US" sz="1400" dirty="0"/>
          </a:p>
          <a:p>
            <a:pPr marL="0" indent="0">
              <a:buNone/>
            </a:pPr>
            <a:r>
              <a:rPr lang="en-US" sz="1400" dirty="0"/>
              <a:t>SOURCE: </a:t>
            </a:r>
            <a:r>
              <a:rPr lang="en-US" sz="1400" dirty="0" err="1"/>
              <a:t>Drupal.org</a:t>
            </a:r>
            <a:r>
              <a:rPr lang="en-US" sz="1400" dirty="0"/>
              <a:t> - JavaScript testing using </a:t>
            </a:r>
            <a:r>
              <a:rPr lang="en-US" sz="1400" dirty="0" err="1"/>
              <a:t>Nightwatch</a:t>
            </a:r>
            <a:br>
              <a:rPr lang="en-US" sz="1400" dirty="0"/>
            </a:br>
            <a:r>
              <a:rPr lang="en-US" sz="1400" dirty="0">
                <a:hlinkClick r:id="rId4"/>
              </a:rPr>
              <a:t>https://www.drupal.org/docs/8/testing/javascript-testing-using-nightwatch</a:t>
            </a:r>
            <a:endParaRPr lang="en-US" sz="1400" dirty="0"/>
          </a:p>
        </p:txBody>
      </p:sp>
    </p:spTree>
    <p:extLst>
      <p:ext uri="{BB962C8B-B14F-4D97-AF65-F5344CB8AC3E}">
        <p14:creationId xmlns:p14="http://schemas.microsoft.com/office/powerpoint/2010/main" val="72886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36</a:t>
            </a:fld>
            <a:endParaRPr lang="en-US">
              <a:solidFill>
                <a:prstClr val="black"/>
              </a:solidFill>
              <a:latin typeface="Arial"/>
            </a:endParaRPr>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err="1"/>
              <a:t>Nightwatch.js</a:t>
            </a:r>
            <a:r>
              <a:rPr lang="en-US" dirty="0"/>
              <a:t> Testing</a:t>
            </a:r>
          </a:p>
          <a:p>
            <a:r>
              <a:rPr lang="en-US" dirty="0"/>
              <a:t>Special variables and properties</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System Testing</a:t>
            </a:r>
          </a:p>
        </p:txBody>
      </p:sp>
      <p:sp>
        <p:nvSpPr>
          <p:cNvPr id="11" name="Text Placeholder 2">
            <a:extLst>
              <a:ext uri="{FF2B5EF4-FFF2-40B4-BE49-F238E27FC236}">
                <a16:creationId xmlns:a16="http://schemas.microsoft.com/office/drawing/2014/main" id="{FD249863-78B5-9047-98AB-522AEBC0EC5A}"/>
              </a:ext>
            </a:extLst>
          </p:cNvPr>
          <p:cNvSpPr>
            <a:spLocks noGrp="1"/>
          </p:cNvSpPr>
          <p:nvPr>
            <p:ph type="body" sz="quarter" idx="12"/>
          </p:nvPr>
        </p:nvSpPr>
        <p:spPr>
          <a:xfrm>
            <a:off x="3238500" y="310896"/>
            <a:ext cx="8580120" cy="6176772"/>
          </a:xfrm>
        </p:spPr>
        <p:txBody>
          <a:bodyPr/>
          <a:lstStyle/>
          <a:p>
            <a:r>
              <a:rPr lang="en-US" dirty="0" err="1"/>
              <a:t>Nightwatch.js</a:t>
            </a:r>
            <a:r>
              <a:rPr lang="en-US" dirty="0"/>
              <a:t> test files are defined as </a:t>
            </a:r>
            <a:r>
              <a:rPr lang="en-US" dirty="0" err="1"/>
              <a:t>nodejs</a:t>
            </a:r>
            <a:r>
              <a:rPr lang="en-US" dirty="0"/>
              <a:t> modules thus all code belongs inside a </a:t>
            </a:r>
            <a:r>
              <a:rPr lang="en-US" dirty="0" err="1">
                <a:solidFill>
                  <a:schemeClr val="accent2"/>
                </a:solidFill>
                <a:latin typeface="Courier New" panose="02070309020205020404" pitchFamily="49" charset="0"/>
                <a:cs typeface="Courier New" panose="02070309020205020404" pitchFamily="49" charset="0"/>
              </a:rPr>
              <a:t>module.exports</a:t>
            </a:r>
            <a:r>
              <a:rPr lang="en-US" dirty="0">
                <a:solidFill>
                  <a:schemeClr val="accent2"/>
                </a:solidFill>
                <a:latin typeface="Courier New" panose="02070309020205020404" pitchFamily="49" charset="0"/>
                <a:cs typeface="Courier New" panose="02070309020205020404" pitchFamily="49" charset="0"/>
              </a:rPr>
              <a:t> = {};</a:t>
            </a:r>
            <a:r>
              <a:rPr lang="en-US" dirty="0"/>
              <a:t> declaration.</a:t>
            </a:r>
          </a:p>
          <a:p>
            <a:r>
              <a:rPr lang="en-US" dirty="0"/>
              <a:t>Each unique test case is defined as a property in </a:t>
            </a:r>
            <a:r>
              <a:rPr lang="en-US" dirty="0" err="1">
                <a:solidFill>
                  <a:schemeClr val="accent2"/>
                </a:solidFill>
                <a:latin typeface="Courier New" panose="02070309020205020404" pitchFamily="49" charset="0"/>
                <a:cs typeface="Courier New" panose="02070309020205020404" pitchFamily="49" charset="0"/>
              </a:rPr>
              <a:t>module.exports</a:t>
            </a:r>
            <a:r>
              <a:rPr lang="en-US" dirty="0"/>
              <a:t> using a string as the key and passing the </a:t>
            </a:r>
            <a:r>
              <a:rPr lang="en-US" dirty="0">
                <a:solidFill>
                  <a:schemeClr val="accent2"/>
                </a:solidFill>
                <a:latin typeface="Courier New" panose="02070309020205020404" pitchFamily="49" charset="0"/>
                <a:cs typeface="Courier New" panose="02070309020205020404" pitchFamily="49" charset="0"/>
              </a:rPr>
              <a:t>browser</a:t>
            </a:r>
            <a:r>
              <a:rPr lang="en-US" dirty="0"/>
              <a:t> variable into an anonymous function.</a:t>
            </a:r>
          </a:p>
          <a:p>
            <a:r>
              <a:rPr lang="en-US" dirty="0"/>
              <a:t>Special Properties</a:t>
            </a:r>
          </a:p>
          <a:p>
            <a:pPr lvl="1"/>
            <a:r>
              <a:rPr lang="en-US" dirty="0">
                <a:solidFill>
                  <a:schemeClr val="accent2"/>
                </a:solidFill>
                <a:latin typeface="Courier New" panose="02070309020205020404" pitchFamily="49" charset="0"/>
                <a:cs typeface="Courier New" panose="02070309020205020404" pitchFamily="49" charset="0"/>
              </a:rPr>
              <a:t>'@tags'</a:t>
            </a:r>
            <a:r>
              <a:rPr lang="en-US" dirty="0"/>
              <a:t> – An array of applicable tags for a set of tests, which allow you to selectively run tests</a:t>
            </a:r>
          </a:p>
          <a:p>
            <a:pPr lvl="1"/>
            <a:r>
              <a:rPr lang="en-US" dirty="0">
                <a:solidFill>
                  <a:schemeClr val="accent2"/>
                </a:solidFill>
                <a:latin typeface="Courier New" panose="02070309020205020404" pitchFamily="49" charset="0"/>
                <a:cs typeface="Courier New" panose="02070309020205020404" pitchFamily="49" charset="0"/>
              </a:rPr>
              <a:t>before</a:t>
            </a:r>
            <a:r>
              <a:rPr lang="en-US" dirty="0"/>
              <a:t> – Runs before execution of entire test suite</a:t>
            </a:r>
          </a:p>
          <a:p>
            <a:pPr lvl="1"/>
            <a:r>
              <a:rPr lang="en-US" dirty="0">
                <a:solidFill>
                  <a:schemeClr val="accent2"/>
                </a:solidFill>
                <a:latin typeface="Courier New" panose="02070309020205020404" pitchFamily="49" charset="0"/>
                <a:cs typeface="Courier New" panose="02070309020205020404" pitchFamily="49" charset="0"/>
              </a:rPr>
              <a:t>after</a:t>
            </a:r>
            <a:r>
              <a:rPr lang="en-US" dirty="0"/>
              <a:t> – Runs after execution of entire test suite</a:t>
            </a:r>
          </a:p>
          <a:p>
            <a:pPr lvl="1"/>
            <a:r>
              <a:rPr lang="en-US" dirty="0" err="1">
                <a:solidFill>
                  <a:schemeClr val="accent2"/>
                </a:solidFill>
                <a:latin typeface="Courier New" panose="02070309020205020404" pitchFamily="49" charset="0"/>
                <a:cs typeface="Courier New" panose="02070309020205020404" pitchFamily="49" charset="0"/>
              </a:rPr>
              <a:t>beforeEach</a:t>
            </a:r>
            <a:r>
              <a:rPr lang="en-US" dirty="0"/>
              <a:t> – Runs before execution of individual test cases</a:t>
            </a:r>
          </a:p>
          <a:p>
            <a:pPr lvl="1"/>
            <a:r>
              <a:rPr lang="en-US" dirty="0" err="1">
                <a:solidFill>
                  <a:schemeClr val="accent2"/>
                </a:solidFill>
                <a:latin typeface="Courier New" panose="02070309020205020404" pitchFamily="49" charset="0"/>
                <a:cs typeface="Courier New" panose="02070309020205020404" pitchFamily="49" charset="0"/>
              </a:rPr>
              <a:t>afterEach</a:t>
            </a:r>
            <a:r>
              <a:rPr lang="en-US" dirty="0"/>
              <a:t> – Runs after execution of individual test cases</a:t>
            </a:r>
          </a:p>
          <a:p>
            <a:r>
              <a:rPr lang="en-US" dirty="0"/>
              <a:t>The </a:t>
            </a:r>
            <a:r>
              <a:rPr lang="en-US" dirty="0">
                <a:solidFill>
                  <a:schemeClr val="accent2"/>
                </a:solidFill>
                <a:latin typeface="Courier New" panose="02070309020205020404" pitchFamily="49" charset="0"/>
                <a:cs typeface="Courier New" panose="02070309020205020404" pitchFamily="49" charset="0"/>
              </a:rPr>
              <a:t>browser</a:t>
            </a:r>
            <a:r>
              <a:rPr lang="en-US" dirty="0"/>
              <a:t> variable is used to execute commands and perform assertions.</a:t>
            </a:r>
          </a:p>
          <a:p>
            <a:pPr lvl="1"/>
            <a:r>
              <a:rPr lang="en-US" dirty="0" err="1">
                <a:solidFill>
                  <a:schemeClr val="accent2"/>
                </a:solidFill>
                <a:latin typeface="Courier New" panose="02070309020205020404" pitchFamily="49" charset="0"/>
                <a:cs typeface="Courier New" panose="02070309020205020404" pitchFamily="49" charset="0"/>
              </a:rPr>
              <a:t>browser.assert</a:t>
            </a:r>
            <a:r>
              <a:rPr lang="en-US" dirty="0"/>
              <a:t> – Performs assertions, ending on failure.</a:t>
            </a:r>
          </a:p>
          <a:p>
            <a:pPr lvl="1"/>
            <a:r>
              <a:rPr lang="en-US" dirty="0" err="1">
                <a:solidFill>
                  <a:schemeClr val="accent2"/>
                </a:solidFill>
                <a:latin typeface="Courier New" panose="02070309020205020404" pitchFamily="49" charset="0"/>
                <a:cs typeface="Courier New" panose="02070309020205020404" pitchFamily="49" charset="0"/>
              </a:rPr>
              <a:t>browser.verify</a:t>
            </a:r>
            <a:r>
              <a:rPr lang="en-US" dirty="0"/>
              <a:t> – Performs assertions, continuing on failure.</a:t>
            </a:r>
          </a:p>
          <a:p>
            <a:pPr marL="0" indent="0">
              <a:buNone/>
            </a:pPr>
            <a:r>
              <a:rPr lang="en-US" sz="1400" dirty="0"/>
              <a:t>SOURCE: </a:t>
            </a:r>
            <a:r>
              <a:rPr lang="en-US" sz="1400" dirty="0" err="1"/>
              <a:t>Nightwatch.js</a:t>
            </a:r>
            <a:r>
              <a:rPr lang="en-US" sz="1400" dirty="0"/>
              <a:t> - Using before[Each] and after[Each] hooks</a:t>
            </a:r>
            <a:br>
              <a:rPr lang="en-US" sz="1400" dirty="0"/>
            </a:br>
            <a:r>
              <a:rPr lang="en-US" sz="1400" dirty="0">
                <a:hlinkClick r:id="rId2"/>
              </a:rPr>
              <a:t>https://nightwatchjs.org/guide#using-before-each-and-after-each-hooks</a:t>
            </a:r>
            <a:endParaRPr lang="en-US" sz="1400" dirty="0"/>
          </a:p>
        </p:txBody>
      </p:sp>
    </p:spTree>
    <p:extLst>
      <p:ext uri="{BB962C8B-B14F-4D97-AF65-F5344CB8AC3E}">
        <p14:creationId xmlns:p14="http://schemas.microsoft.com/office/powerpoint/2010/main" val="240310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37</a:t>
            </a:fld>
            <a:endParaRPr lang="en-US">
              <a:solidFill>
                <a:prstClr val="black"/>
              </a:solidFill>
              <a:latin typeface="Arial"/>
            </a:endParaRPr>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err="1"/>
              <a:t>Nightwatch.js</a:t>
            </a:r>
            <a:r>
              <a:rPr lang="en-US" dirty="0"/>
              <a:t> Testing</a:t>
            </a:r>
          </a:p>
          <a:p>
            <a:r>
              <a:rPr lang="en-US" dirty="0"/>
              <a:t>Common Assertions</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System Testing</a:t>
            </a:r>
          </a:p>
        </p:txBody>
      </p:sp>
      <p:sp>
        <p:nvSpPr>
          <p:cNvPr id="10" name="Text Placeholder 2">
            <a:extLst>
              <a:ext uri="{FF2B5EF4-FFF2-40B4-BE49-F238E27FC236}">
                <a16:creationId xmlns:a16="http://schemas.microsoft.com/office/drawing/2014/main" id="{2271AF71-774D-6543-BCDA-934E12253C0E}"/>
              </a:ext>
            </a:extLst>
          </p:cNvPr>
          <p:cNvSpPr>
            <a:spLocks noGrp="1"/>
          </p:cNvSpPr>
          <p:nvPr>
            <p:ph type="body" sz="quarter" idx="12"/>
          </p:nvPr>
        </p:nvSpPr>
        <p:spPr>
          <a:xfrm>
            <a:off x="3238500" y="152976"/>
            <a:ext cx="8580120" cy="6726047"/>
          </a:xfrm>
        </p:spPr>
        <p:txBody>
          <a:bodyPr/>
          <a:lstStyle/>
          <a:p>
            <a:r>
              <a:rPr lang="en-US" sz="1300" b="1" dirty="0">
                <a:solidFill>
                  <a:schemeClr val="accent2"/>
                </a:solidFill>
              </a:rPr>
              <a:t>.</a:t>
            </a:r>
            <a:r>
              <a:rPr lang="en-US" sz="1300" b="1" dirty="0" err="1">
                <a:solidFill>
                  <a:schemeClr val="accent2"/>
                </a:solidFill>
              </a:rPr>
              <a:t>assert.attributeContains</a:t>
            </a:r>
            <a:r>
              <a:rPr lang="en-US" sz="1300" b="1" dirty="0">
                <a:solidFill>
                  <a:schemeClr val="accent2"/>
                </a:solidFill>
              </a:rPr>
              <a:t>()</a:t>
            </a:r>
            <a:r>
              <a:rPr lang="en-US" sz="1300" dirty="0"/>
              <a:t> – checks if an element attribute contains text </a:t>
            </a:r>
            <a:br>
              <a:rPr lang="en-US" sz="1300" dirty="0"/>
            </a:br>
            <a:r>
              <a:rPr lang="en-US" sz="1300" dirty="0" err="1">
                <a:solidFill>
                  <a:schemeClr val="accent2"/>
                </a:solidFill>
                <a:latin typeface="Courier New" panose="02070309020205020404" pitchFamily="49" charset="0"/>
                <a:cs typeface="Courier New" panose="02070309020205020404" pitchFamily="49" charset="0"/>
              </a:rPr>
              <a:t>browser.assert.attributeContains</a:t>
            </a:r>
            <a:r>
              <a:rPr lang="en-US" sz="1300" dirty="0">
                <a:solidFill>
                  <a:schemeClr val="accent2"/>
                </a:solidFill>
                <a:latin typeface="Courier New" panose="02070309020205020404" pitchFamily="49" charset="0"/>
                <a:cs typeface="Courier New" panose="02070309020205020404" pitchFamily="49" charset="0"/>
              </a:rPr>
              <a:t>('#</a:t>
            </a:r>
            <a:r>
              <a:rPr lang="en-US" sz="1300" dirty="0" err="1">
                <a:solidFill>
                  <a:schemeClr val="accent2"/>
                </a:solidFill>
                <a:latin typeface="Courier New" panose="02070309020205020404" pitchFamily="49" charset="0"/>
                <a:cs typeface="Courier New" panose="02070309020205020404" pitchFamily="49" charset="0"/>
              </a:rPr>
              <a:t>someElement</a:t>
            </a:r>
            <a:r>
              <a:rPr lang="en-US" sz="1300" dirty="0">
                <a:solidFill>
                  <a:schemeClr val="accent2"/>
                </a:solidFill>
                <a:latin typeface="Courier New" panose="02070309020205020404" pitchFamily="49" charset="0"/>
                <a:cs typeface="Courier New" panose="02070309020205020404" pitchFamily="49" charset="0"/>
              </a:rPr>
              <a:t>', '</a:t>
            </a:r>
            <a:r>
              <a:rPr lang="en-US" sz="1300" dirty="0" err="1">
                <a:solidFill>
                  <a:schemeClr val="accent2"/>
                </a:solidFill>
                <a:latin typeface="Courier New" panose="02070309020205020404" pitchFamily="49" charset="0"/>
                <a:cs typeface="Courier New" panose="02070309020205020404" pitchFamily="49" charset="0"/>
              </a:rPr>
              <a:t>href</a:t>
            </a:r>
            <a:r>
              <a:rPr lang="en-US" sz="1300" dirty="0">
                <a:solidFill>
                  <a:schemeClr val="accent2"/>
                </a:solidFill>
                <a:latin typeface="Courier New" panose="02070309020205020404" pitchFamily="49" charset="0"/>
                <a:cs typeface="Courier New" panose="02070309020205020404" pitchFamily="49" charset="0"/>
              </a:rPr>
              <a:t>', '</a:t>
            </a:r>
            <a:r>
              <a:rPr lang="en-US" sz="1300" dirty="0" err="1">
                <a:solidFill>
                  <a:schemeClr val="accent2"/>
                </a:solidFill>
                <a:latin typeface="Courier New" panose="02070309020205020404" pitchFamily="49" charset="0"/>
                <a:cs typeface="Courier New" panose="02070309020205020404" pitchFamily="49" charset="0"/>
              </a:rPr>
              <a:t>google.com</a:t>
            </a:r>
            <a:r>
              <a:rPr lang="en-US" sz="1300" dirty="0">
                <a:solidFill>
                  <a:schemeClr val="accent2"/>
                </a:solidFill>
                <a:latin typeface="Courier New" panose="02070309020205020404" pitchFamily="49" charset="0"/>
                <a:cs typeface="Courier New" panose="02070309020205020404" pitchFamily="49" charset="0"/>
              </a:rPr>
              <a:t>')</a:t>
            </a:r>
            <a:br>
              <a:rPr lang="en-US" sz="1300" dirty="0"/>
            </a:br>
            <a:r>
              <a:rPr lang="en-US" sz="1300" dirty="0"/>
              <a:t>See also .</a:t>
            </a:r>
            <a:r>
              <a:rPr lang="en-US" sz="1300" dirty="0" err="1"/>
              <a:t>attributeEquals</a:t>
            </a:r>
            <a:r>
              <a:rPr lang="en-US" sz="1300" dirty="0"/>
              <a:t>()</a:t>
            </a:r>
          </a:p>
          <a:p>
            <a:r>
              <a:rPr lang="en-US" sz="1300" b="1" dirty="0">
                <a:solidFill>
                  <a:schemeClr val="accent2"/>
                </a:solidFill>
              </a:rPr>
              <a:t>.</a:t>
            </a:r>
            <a:r>
              <a:rPr lang="en-US" sz="1300" b="1" dirty="0" err="1">
                <a:solidFill>
                  <a:schemeClr val="accent2"/>
                </a:solidFill>
              </a:rPr>
              <a:t>assert.containsText</a:t>
            </a:r>
            <a:r>
              <a:rPr lang="en-US" sz="1300" b="1" dirty="0">
                <a:solidFill>
                  <a:schemeClr val="accent2"/>
                </a:solidFill>
              </a:rPr>
              <a:t>()</a:t>
            </a:r>
            <a:r>
              <a:rPr lang="en-US" sz="1300" dirty="0"/>
              <a:t> – checks if an element contains text</a:t>
            </a:r>
            <a:br>
              <a:rPr lang="en-US" sz="1300" dirty="0"/>
            </a:br>
            <a:r>
              <a:rPr lang="en-US" sz="1300" dirty="0" err="1">
                <a:solidFill>
                  <a:schemeClr val="accent2"/>
                </a:solidFill>
                <a:latin typeface="Courier New" panose="02070309020205020404" pitchFamily="49" charset="0"/>
                <a:cs typeface="Courier New" panose="02070309020205020404" pitchFamily="49" charset="0"/>
              </a:rPr>
              <a:t>browser.assert.containsText</a:t>
            </a:r>
            <a:r>
              <a:rPr lang="en-US" sz="1300" dirty="0">
                <a:solidFill>
                  <a:schemeClr val="accent2"/>
                </a:solidFill>
                <a:latin typeface="Courier New" panose="02070309020205020404" pitchFamily="49" charset="0"/>
                <a:cs typeface="Courier New" panose="02070309020205020404" pitchFamily="49" charset="0"/>
              </a:rPr>
              <a:t>('#main', 'The Night Watch');</a:t>
            </a:r>
          </a:p>
          <a:p>
            <a:r>
              <a:rPr lang="en-US" sz="1300" b="1" dirty="0">
                <a:solidFill>
                  <a:schemeClr val="accent2"/>
                </a:solidFill>
              </a:rPr>
              <a:t>.</a:t>
            </a:r>
            <a:r>
              <a:rPr lang="en-US" sz="1300" b="1" dirty="0" err="1">
                <a:solidFill>
                  <a:schemeClr val="accent2"/>
                </a:solidFill>
              </a:rPr>
              <a:t>assert.cssClassPresent</a:t>
            </a:r>
            <a:r>
              <a:rPr lang="en-US" sz="1300" b="1" dirty="0">
                <a:solidFill>
                  <a:schemeClr val="accent2"/>
                </a:solidFill>
              </a:rPr>
              <a:t>()</a:t>
            </a:r>
            <a:r>
              <a:rPr lang="en-US" sz="1300" dirty="0"/>
              <a:t> – checks if </a:t>
            </a:r>
            <a:r>
              <a:rPr lang="en-US" sz="1300" dirty="0" err="1"/>
              <a:t>css</a:t>
            </a:r>
            <a:r>
              <a:rPr lang="en-US" sz="1300" dirty="0"/>
              <a:t> class exists on an element</a:t>
            </a:r>
            <a:br>
              <a:rPr lang="en-US" sz="1300" dirty="0"/>
            </a:br>
            <a:r>
              <a:rPr lang="en-US" sz="1300" dirty="0" err="1">
                <a:solidFill>
                  <a:schemeClr val="accent2"/>
                </a:solidFill>
                <a:latin typeface="Courier New" panose="02070309020205020404" pitchFamily="49" charset="0"/>
                <a:cs typeface="Courier New" panose="02070309020205020404" pitchFamily="49" charset="0"/>
              </a:rPr>
              <a:t>browser.assert.cssClassPresent</a:t>
            </a:r>
            <a:r>
              <a:rPr lang="en-US" sz="1300" dirty="0">
                <a:solidFill>
                  <a:schemeClr val="accent2"/>
                </a:solidFill>
                <a:latin typeface="Courier New" panose="02070309020205020404" pitchFamily="49" charset="0"/>
                <a:cs typeface="Courier New" panose="02070309020205020404" pitchFamily="49" charset="0"/>
              </a:rPr>
              <a:t>('#main', 'container’);</a:t>
            </a:r>
            <a:endParaRPr lang="en-US" sz="1300" dirty="0"/>
          </a:p>
          <a:p>
            <a:r>
              <a:rPr lang="en-US" sz="1300" b="1" dirty="0">
                <a:solidFill>
                  <a:schemeClr val="accent2"/>
                </a:solidFill>
              </a:rPr>
              <a:t>.</a:t>
            </a:r>
            <a:r>
              <a:rPr lang="en-US" sz="1300" b="1" dirty="0" err="1">
                <a:solidFill>
                  <a:schemeClr val="accent2"/>
                </a:solidFill>
              </a:rPr>
              <a:t>assert.cssProperty</a:t>
            </a:r>
            <a:r>
              <a:rPr lang="en-US" sz="1300" b="1" dirty="0">
                <a:solidFill>
                  <a:schemeClr val="accent2"/>
                </a:solidFill>
              </a:rPr>
              <a:t>()</a:t>
            </a:r>
            <a:r>
              <a:rPr lang="en-US" sz="1300" dirty="0"/>
              <a:t> – checks if </a:t>
            </a:r>
            <a:r>
              <a:rPr lang="en-US" sz="1300" dirty="0" err="1"/>
              <a:t>css</a:t>
            </a:r>
            <a:r>
              <a:rPr lang="en-US" sz="1300" dirty="0"/>
              <a:t> property has expected value</a:t>
            </a:r>
            <a:br>
              <a:rPr lang="en-US" sz="1300" dirty="0"/>
            </a:br>
            <a:r>
              <a:rPr lang="en-US" sz="1300" dirty="0" err="1">
                <a:solidFill>
                  <a:schemeClr val="accent2"/>
                </a:solidFill>
                <a:latin typeface="Courier New" panose="02070309020205020404" pitchFamily="49" charset="0"/>
                <a:cs typeface="Courier New" panose="02070309020205020404" pitchFamily="49" charset="0"/>
              </a:rPr>
              <a:t>browser.assert.cssProperty</a:t>
            </a:r>
            <a:r>
              <a:rPr lang="en-US" sz="1300" dirty="0">
                <a:solidFill>
                  <a:schemeClr val="accent2"/>
                </a:solidFill>
                <a:latin typeface="Courier New" panose="02070309020205020404" pitchFamily="49" charset="0"/>
                <a:cs typeface="Courier New" panose="02070309020205020404" pitchFamily="49" charset="0"/>
              </a:rPr>
              <a:t>('#main', 'display', 'block’);</a:t>
            </a:r>
          </a:p>
          <a:p>
            <a:r>
              <a:rPr lang="en-US" sz="1300" b="1" dirty="0">
                <a:solidFill>
                  <a:schemeClr val="accent2"/>
                </a:solidFill>
              </a:rPr>
              <a:t>.</a:t>
            </a:r>
            <a:r>
              <a:rPr lang="en-US" sz="1300" b="1" dirty="0" err="1">
                <a:solidFill>
                  <a:schemeClr val="accent2"/>
                </a:solidFill>
              </a:rPr>
              <a:t>assert.elementPresent</a:t>
            </a:r>
            <a:r>
              <a:rPr lang="en-US" sz="1300" b="1" dirty="0">
                <a:solidFill>
                  <a:schemeClr val="accent2"/>
                </a:solidFill>
              </a:rPr>
              <a:t>()</a:t>
            </a:r>
            <a:r>
              <a:rPr lang="en-US" sz="1300" dirty="0"/>
              <a:t> – checks if element is present in the DOM</a:t>
            </a:r>
            <a:br>
              <a:rPr lang="en-US" sz="1300" dirty="0"/>
            </a:br>
            <a:r>
              <a:rPr lang="en-US" sz="1300" dirty="0" err="1">
                <a:solidFill>
                  <a:schemeClr val="accent2"/>
                </a:solidFill>
                <a:latin typeface="Courier New" panose="02070309020205020404" pitchFamily="49" charset="0"/>
                <a:cs typeface="Courier New" panose="02070309020205020404" pitchFamily="49" charset="0"/>
              </a:rPr>
              <a:t>browser.assert.elementPresent</a:t>
            </a:r>
            <a:r>
              <a:rPr lang="en-US" sz="1300" dirty="0">
                <a:solidFill>
                  <a:schemeClr val="accent2"/>
                </a:solidFill>
                <a:latin typeface="Courier New" panose="02070309020205020404" pitchFamily="49" charset="0"/>
                <a:cs typeface="Courier New" panose="02070309020205020404" pitchFamily="49" charset="0"/>
              </a:rPr>
              <a:t>('#main');</a:t>
            </a:r>
            <a:endParaRPr lang="en-US" sz="1300" dirty="0"/>
          </a:p>
          <a:p>
            <a:r>
              <a:rPr lang="en-US" sz="1300" b="1" dirty="0">
                <a:solidFill>
                  <a:schemeClr val="accent2"/>
                </a:solidFill>
              </a:rPr>
              <a:t>.</a:t>
            </a:r>
            <a:r>
              <a:rPr lang="en-US" sz="1300" b="1" dirty="0" err="1">
                <a:solidFill>
                  <a:schemeClr val="accent2"/>
                </a:solidFill>
              </a:rPr>
              <a:t>assert.hidden</a:t>
            </a:r>
            <a:r>
              <a:rPr lang="en-US" sz="1300" b="1" dirty="0">
                <a:solidFill>
                  <a:schemeClr val="accent2"/>
                </a:solidFill>
              </a:rPr>
              <a:t>()</a:t>
            </a:r>
            <a:r>
              <a:rPr lang="en-US" sz="1300" dirty="0"/>
              <a:t> – checks if element is not visible on the page</a:t>
            </a:r>
            <a:br>
              <a:rPr lang="en-US" sz="1300" dirty="0"/>
            </a:br>
            <a:r>
              <a:rPr lang="en-US" sz="1300" dirty="0" err="1">
                <a:solidFill>
                  <a:schemeClr val="accent2"/>
                </a:solidFill>
                <a:latin typeface="Courier New" panose="02070309020205020404" pitchFamily="49" charset="0"/>
                <a:cs typeface="Courier New" panose="02070309020205020404" pitchFamily="49" charset="0"/>
              </a:rPr>
              <a:t>browser.assert.hidden</a:t>
            </a:r>
            <a:r>
              <a:rPr lang="en-US" sz="1300" dirty="0">
                <a:solidFill>
                  <a:schemeClr val="accent2"/>
                </a:solidFill>
                <a:latin typeface="Courier New" panose="02070309020205020404" pitchFamily="49" charset="0"/>
                <a:cs typeface="Courier New" panose="02070309020205020404" pitchFamily="49" charset="0"/>
              </a:rPr>
              <a:t>('.</a:t>
            </a:r>
            <a:r>
              <a:rPr lang="en-US" sz="1300" dirty="0" err="1">
                <a:solidFill>
                  <a:schemeClr val="accent2"/>
                </a:solidFill>
                <a:latin typeface="Courier New" panose="02070309020205020404" pitchFamily="49" charset="0"/>
                <a:cs typeface="Courier New" panose="02070309020205020404" pitchFamily="49" charset="0"/>
              </a:rPr>
              <a:t>should_not_be_visible</a:t>
            </a:r>
            <a:r>
              <a:rPr lang="en-US" sz="1300" dirty="0">
                <a:solidFill>
                  <a:schemeClr val="accent2"/>
                </a:solidFill>
                <a:latin typeface="Courier New" panose="02070309020205020404" pitchFamily="49" charset="0"/>
                <a:cs typeface="Courier New" panose="02070309020205020404" pitchFamily="49" charset="0"/>
              </a:rPr>
              <a:t>');</a:t>
            </a:r>
            <a:br>
              <a:rPr lang="en-US" sz="1300" dirty="0"/>
            </a:br>
            <a:r>
              <a:rPr lang="en-US" sz="1300" dirty="0"/>
              <a:t>See also .visible()</a:t>
            </a:r>
          </a:p>
          <a:p>
            <a:r>
              <a:rPr lang="en-US" sz="1300" b="1" dirty="0">
                <a:solidFill>
                  <a:schemeClr val="accent2"/>
                </a:solidFill>
              </a:rPr>
              <a:t>.</a:t>
            </a:r>
            <a:r>
              <a:rPr lang="en-US" sz="1300" b="1" dirty="0" err="1">
                <a:solidFill>
                  <a:schemeClr val="accent2"/>
                </a:solidFill>
              </a:rPr>
              <a:t>assert.urlContains</a:t>
            </a:r>
            <a:r>
              <a:rPr lang="en-US" sz="1300" b="1" dirty="0">
                <a:solidFill>
                  <a:schemeClr val="accent2"/>
                </a:solidFill>
              </a:rPr>
              <a:t>()</a:t>
            </a:r>
            <a:r>
              <a:rPr lang="en-US" sz="1300" dirty="0"/>
              <a:t> – checks if URL contains string</a:t>
            </a:r>
            <a:br>
              <a:rPr lang="en-US" sz="1300" dirty="0"/>
            </a:br>
            <a:r>
              <a:rPr lang="en-US" sz="1300" dirty="0" err="1">
                <a:solidFill>
                  <a:schemeClr val="accent2"/>
                </a:solidFill>
                <a:latin typeface="Courier New" panose="02070309020205020404" pitchFamily="49" charset="0"/>
                <a:cs typeface="Courier New" panose="02070309020205020404" pitchFamily="49" charset="0"/>
              </a:rPr>
              <a:t>browser.assert.urlContains</a:t>
            </a:r>
            <a:r>
              <a:rPr lang="en-US" sz="1300" dirty="0">
                <a:solidFill>
                  <a:schemeClr val="accent2"/>
                </a:solidFill>
                <a:latin typeface="Courier New" panose="02070309020205020404" pitchFamily="49" charset="0"/>
                <a:cs typeface="Courier New" panose="02070309020205020404" pitchFamily="49" charset="0"/>
              </a:rPr>
              <a:t>('</a:t>
            </a:r>
            <a:r>
              <a:rPr lang="en-US" sz="1300" dirty="0" err="1">
                <a:solidFill>
                  <a:schemeClr val="accent2"/>
                </a:solidFill>
                <a:latin typeface="Courier New" panose="02070309020205020404" pitchFamily="49" charset="0"/>
                <a:cs typeface="Courier New" panose="02070309020205020404" pitchFamily="49" charset="0"/>
              </a:rPr>
              <a:t>nightwatchjs.org</a:t>
            </a:r>
            <a:r>
              <a:rPr lang="en-US" sz="1300" dirty="0">
                <a:solidFill>
                  <a:schemeClr val="accent2"/>
                </a:solidFill>
                <a:latin typeface="Courier New" panose="02070309020205020404" pitchFamily="49" charset="0"/>
                <a:cs typeface="Courier New" panose="02070309020205020404" pitchFamily="49" charset="0"/>
              </a:rPr>
              <a:t>');</a:t>
            </a:r>
            <a:br>
              <a:rPr lang="en-US" sz="1300" dirty="0"/>
            </a:br>
            <a:r>
              <a:rPr lang="en-US" sz="1300" dirty="0"/>
              <a:t>See also .</a:t>
            </a:r>
            <a:r>
              <a:rPr lang="en-US" sz="1300" dirty="0" err="1"/>
              <a:t>urlEquals</a:t>
            </a:r>
            <a:r>
              <a:rPr lang="en-US" sz="1300" dirty="0"/>
              <a:t>()</a:t>
            </a:r>
          </a:p>
          <a:p>
            <a:r>
              <a:rPr lang="en-US" sz="1300" b="1" dirty="0">
                <a:solidFill>
                  <a:schemeClr val="accent2"/>
                </a:solidFill>
              </a:rPr>
              <a:t>.</a:t>
            </a:r>
            <a:r>
              <a:rPr lang="en-US" sz="1300" b="1" dirty="0" err="1">
                <a:solidFill>
                  <a:schemeClr val="accent2"/>
                </a:solidFill>
              </a:rPr>
              <a:t>assert.value</a:t>
            </a:r>
            <a:r>
              <a:rPr lang="en-US" sz="1300" b="1" dirty="0">
                <a:solidFill>
                  <a:schemeClr val="accent2"/>
                </a:solidFill>
              </a:rPr>
              <a:t>()</a:t>
            </a:r>
            <a:r>
              <a:rPr lang="en-US" sz="1300" dirty="0"/>
              <a:t> – checks if form value equals string</a:t>
            </a:r>
            <a:br>
              <a:rPr lang="en-US" sz="1300" dirty="0"/>
            </a:br>
            <a:r>
              <a:rPr lang="en-US" sz="1300" dirty="0" err="1">
                <a:solidFill>
                  <a:schemeClr val="accent2"/>
                </a:solidFill>
                <a:latin typeface="Courier New" panose="02070309020205020404" pitchFamily="49" charset="0"/>
                <a:cs typeface="Courier New" panose="02070309020205020404" pitchFamily="49" charset="0"/>
              </a:rPr>
              <a:t>browser.assert.value</a:t>
            </a:r>
            <a:r>
              <a:rPr lang="en-US" sz="1300" dirty="0">
                <a:solidFill>
                  <a:schemeClr val="accent2"/>
                </a:solidFill>
                <a:latin typeface="Courier New" panose="02070309020205020404" pitchFamily="49" charset="0"/>
                <a:cs typeface="Courier New" panose="02070309020205020404" pitchFamily="49" charset="0"/>
              </a:rPr>
              <a:t>('</a:t>
            </a:r>
            <a:r>
              <a:rPr lang="en-US" sz="1300" dirty="0" err="1">
                <a:solidFill>
                  <a:schemeClr val="accent2"/>
                </a:solidFill>
                <a:latin typeface="Courier New" panose="02070309020205020404" pitchFamily="49" charset="0"/>
                <a:cs typeface="Courier New" panose="02070309020205020404" pitchFamily="49" charset="0"/>
              </a:rPr>
              <a:t>form.login</a:t>
            </a:r>
            <a:r>
              <a:rPr lang="en-US" sz="1300" dirty="0">
                <a:solidFill>
                  <a:schemeClr val="accent2"/>
                </a:solidFill>
                <a:latin typeface="Courier New" panose="02070309020205020404" pitchFamily="49" charset="0"/>
                <a:cs typeface="Courier New" panose="02070309020205020404" pitchFamily="49" charset="0"/>
              </a:rPr>
              <a:t> input[type=text]', 'username');</a:t>
            </a:r>
            <a:br>
              <a:rPr lang="en-US" sz="1300" dirty="0"/>
            </a:br>
            <a:r>
              <a:rPr lang="en-US" sz="1300" dirty="0"/>
              <a:t>See also .</a:t>
            </a:r>
            <a:r>
              <a:rPr lang="en-US" sz="1300" dirty="0" err="1"/>
              <a:t>valueContains</a:t>
            </a:r>
            <a:r>
              <a:rPr lang="en-US" sz="1300" dirty="0"/>
              <a:t>()</a:t>
            </a:r>
          </a:p>
          <a:p>
            <a:r>
              <a:rPr lang="en-US" sz="1300" b="1" dirty="0">
                <a:solidFill>
                  <a:schemeClr val="accent2"/>
                </a:solidFill>
              </a:rPr>
              <a:t>.</a:t>
            </a:r>
            <a:r>
              <a:rPr lang="en-US" sz="1300" b="1" dirty="0" err="1">
                <a:solidFill>
                  <a:schemeClr val="accent2"/>
                </a:solidFill>
              </a:rPr>
              <a:t>assert.not</a:t>
            </a:r>
            <a:r>
              <a:rPr lang="en-US" sz="1300" b="1" dirty="0">
                <a:solidFill>
                  <a:schemeClr val="accent2"/>
                </a:solidFill>
              </a:rPr>
              <a:t>.*()</a:t>
            </a:r>
            <a:r>
              <a:rPr lang="en-US" sz="1300" dirty="0"/>
              <a:t> – negates another assertion</a:t>
            </a:r>
            <a:br>
              <a:rPr lang="en-US" sz="1300" dirty="0"/>
            </a:br>
            <a:r>
              <a:rPr lang="en-US" sz="1300" dirty="0" err="1">
                <a:solidFill>
                  <a:schemeClr val="accent2"/>
                </a:solidFill>
                <a:latin typeface="Courier New" panose="02070309020205020404" pitchFamily="49" charset="0"/>
                <a:cs typeface="Courier New" panose="02070309020205020404" pitchFamily="49" charset="0"/>
              </a:rPr>
              <a:t>browser.assert.not.cssProperty</a:t>
            </a:r>
            <a:r>
              <a:rPr lang="en-US" sz="1300" dirty="0">
                <a:solidFill>
                  <a:schemeClr val="accent2"/>
                </a:solidFill>
                <a:latin typeface="Courier New" panose="02070309020205020404" pitchFamily="49" charset="0"/>
                <a:cs typeface="Courier New" panose="02070309020205020404" pitchFamily="49" charset="0"/>
              </a:rPr>
              <a:t>('#main', 'display', 'block’);</a:t>
            </a:r>
            <a:endParaRPr lang="en-US" sz="1300" dirty="0"/>
          </a:p>
          <a:p>
            <a:pPr marL="0" indent="0">
              <a:buNone/>
            </a:pPr>
            <a:r>
              <a:rPr lang="en-US" sz="1300" dirty="0"/>
              <a:t>SOURCE: </a:t>
            </a:r>
            <a:r>
              <a:rPr lang="en-US" sz="1300" dirty="0" err="1"/>
              <a:t>Nightwatch.js</a:t>
            </a:r>
            <a:r>
              <a:rPr lang="en-US" sz="1300" dirty="0"/>
              <a:t> – API</a:t>
            </a:r>
            <a:br>
              <a:rPr lang="en-US" sz="1300" dirty="0"/>
            </a:br>
            <a:r>
              <a:rPr lang="en-US" sz="1300" dirty="0">
                <a:hlinkClick r:id="rId2"/>
              </a:rPr>
              <a:t>https://nightwatchjs.org/api/</a:t>
            </a:r>
            <a:endParaRPr lang="en-US" sz="1300" dirty="0"/>
          </a:p>
        </p:txBody>
      </p:sp>
    </p:spTree>
    <p:extLst>
      <p:ext uri="{BB962C8B-B14F-4D97-AF65-F5344CB8AC3E}">
        <p14:creationId xmlns:p14="http://schemas.microsoft.com/office/powerpoint/2010/main" val="159013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38</a:t>
            </a:fld>
            <a:endParaRPr lang="en-US">
              <a:solidFill>
                <a:prstClr val="black"/>
              </a:solidFill>
              <a:latin typeface="Arial"/>
            </a:endParaRPr>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err="1"/>
              <a:t>Nightwatch.js</a:t>
            </a:r>
            <a:r>
              <a:rPr lang="en-US" dirty="0"/>
              <a:t> Testing</a:t>
            </a:r>
          </a:p>
          <a:p>
            <a:r>
              <a:rPr lang="en-US" dirty="0"/>
              <a:t>Drupal Functions</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System Testing</a:t>
            </a:r>
          </a:p>
        </p:txBody>
      </p:sp>
      <p:sp>
        <p:nvSpPr>
          <p:cNvPr id="11" name="Text Placeholder 2">
            <a:extLst>
              <a:ext uri="{FF2B5EF4-FFF2-40B4-BE49-F238E27FC236}">
                <a16:creationId xmlns:a16="http://schemas.microsoft.com/office/drawing/2014/main" id="{E665EF71-5151-5E44-9B1D-48F6FB5BA5A4}"/>
              </a:ext>
            </a:extLst>
          </p:cNvPr>
          <p:cNvSpPr>
            <a:spLocks noGrp="1"/>
          </p:cNvSpPr>
          <p:nvPr>
            <p:ph type="body" sz="quarter" idx="12"/>
          </p:nvPr>
        </p:nvSpPr>
        <p:spPr>
          <a:xfrm>
            <a:off x="3238500" y="131953"/>
            <a:ext cx="8580120" cy="6176772"/>
          </a:xfrm>
        </p:spPr>
        <p:txBody>
          <a:bodyPr/>
          <a:lstStyle/>
          <a:p>
            <a:pPr fontAlgn="base"/>
            <a:r>
              <a:rPr lang="en-US" sz="1600" b="1" dirty="0">
                <a:solidFill>
                  <a:schemeClr val="accent2"/>
                </a:solidFill>
              </a:rPr>
              <a:t>.</a:t>
            </a:r>
            <a:r>
              <a:rPr lang="en-US" sz="1600" b="1" dirty="0" err="1">
                <a:solidFill>
                  <a:schemeClr val="accent2"/>
                </a:solidFill>
              </a:rPr>
              <a:t>drupalInstall</a:t>
            </a:r>
            <a:r>
              <a:rPr lang="en-US" sz="1600" b="1" dirty="0">
                <a:solidFill>
                  <a:schemeClr val="accent2"/>
                </a:solidFill>
              </a:rPr>
              <a:t>()</a:t>
            </a:r>
            <a:r>
              <a:rPr lang="en-US" sz="1600" dirty="0"/>
              <a:t> – Installs test Drupal site based on specified criteria</a:t>
            </a:r>
            <a:br>
              <a:rPr lang="en-US" sz="1600" dirty="0"/>
            </a:br>
            <a:r>
              <a:rPr lang="en-US" sz="1600" dirty="0">
                <a:solidFill>
                  <a:schemeClr val="accent2"/>
                </a:solidFill>
                <a:latin typeface="Courier New" panose="02070309020205020404" pitchFamily="49" charset="0"/>
                <a:cs typeface="Courier New" panose="02070309020205020404" pitchFamily="49" charset="0"/>
              </a:rPr>
              <a:t>.</a:t>
            </a:r>
            <a:r>
              <a:rPr lang="en-US" sz="1600" dirty="0" err="1">
                <a:solidFill>
                  <a:schemeClr val="accent2"/>
                </a:solidFill>
                <a:latin typeface="Courier New" panose="02070309020205020404" pitchFamily="49" charset="0"/>
                <a:cs typeface="Courier New" panose="02070309020205020404" pitchFamily="49" charset="0"/>
              </a:rPr>
              <a:t>drupalInstall</a:t>
            </a:r>
            <a:r>
              <a:rPr lang="en-US" sz="1600" dirty="0">
                <a:solidFill>
                  <a:schemeClr val="accent2"/>
                </a:solidFill>
                <a:latin typeface="Courier New" panose="02070309020205020404" pitchFamily="49" charset="0"/>
                <a:cs typeface="Courier New" panose="02070309020205020404" pitchFamily="49" charset="0"/>
              </a:rPr>
              <a:t>({</a:t>
            </a:r>
            <a:r>
              <a:rPr lang="en-US" sz="1600" dirty="0" err="1">
                <a:solidFill>
                  <a:schemeClr val="accent2"/>
                </a:solidFill>
                <a:latin typeface="Courier New" panose="02070309020205020404" pitchFamily="49" charset="0"/>
                <a:cs typeface="Courier New" panose="02070309020205020404" pitchFamily="49" charset="0"/>
              </a:rPr>
              <a:t>setupFile</a:t>
            </a:r>
            <a:r>
              <a:rPr lang="en-US" sz="1600" dirty="0">
                <a:solidFill>
                  <a:schemeClr val="accent2"/>
                </a:solidFill>
                <a:latin typeface="Courier New" panose="02070309020205020404" pitchFamily="49" charset="0"/>
                <a:cs typeface="Courier New" panose="02070309020205020404" pitchFamily="49" charset="0"/>
              </a:rPr>
              <a:t>: __</a:t>
            </a:r>
            <a:r>
              <a:rPr lang="en-US" sz="1600" dirty="0" err="1">
                <a:solidFill>
                  <a:schemeClr val="accent2"/>
                </a:solidFill>
                <a:latin typeface="Courier New" panose="02070309020205020404" pitchFamily="49" charset="0"/>
                <a:cs typeface="Courier New" panose="02070309020205020404" pitchFamily="49" charset="0"/>
              </a:rPr>
              <a:t>dirname</a:t>
            </a:r>
            <a:r>
              <a:rPr lang="en-US" sz="1600" dirty="0">
                <a:solidFill>
                  <a:schemeClr val="accent2"/>
                </a:solidFill>
                <a:latin typeface="Courier New" panose="02070309020205020404" pitchFamily="49" charset="0"/>
                <a:cs typeface="Courier New" panose="02070309020205020404" pitchFamily="49" charset="0"/>
              </a:rPr>
              <a:t> + '/fixtures/</a:t>
            </a:r>
            <a:r>
              <a:rPr lang="en-US" sz="1600" dirty="0" err="1">
                <a:solidFill>
                  <a:schemeClr val="accent2"/>
                </a:solidFill>
                <a:latin typeface="Courier New" panose="02070309020205020404" pitchFamily="49" charset="0"/>
                <a:cs typeface="Courier New" panose="02070309020205020404" pitchFamily="49" charset="0"/>
              </a:rPr>
              <a:t>TestSiteInstallTestScript.php</a:t>
            </a:r>
            <a:r>
              <a:rPr lang="en-US" sz="1600" dirty="0">
                <a:solidFill>
                  <a:schemeClr val="accent2"/>
                </a:solidFill>
                <a:latin typeface="Courier New" panose="02070309020205020404" pitchFamily="49" charset="0"/>
                <a:cs typeface="Courier New" panose="02070309020205020404" pitchFamily="49" charset="0"/>
              </a:rPr>
              <a:t>'})</a:t>
            </a:r>
          </a:p>
          <a:p>
            <a:pPr fontAlgn="base"/>
            <a:r>
              <a:rPr lang="en-US" sz="1600" b="1" dirty="0">
                <a:solidFill>
                  <a:schemeClr val="accent2"/>
                </a:solidFill>
              </a:rPr>
              <a:t>.</a:t>
            </a:r>
            <a:r>
              <a:rPr lang="en-US" sz="1600" b="1" dirty="0" err="1">
                <a:solidFill>
                  <a:schemeClr val="accent2"/>
                </a:solidFill>
              </a:rPr>
              <a:t>drupalUninstall</a:t>
            </a:r>
            <a:r>
              <a:rPr lang="en-US" sz="1600" b="1" dirty="0">
                <a:solidFill>
                  <a:schemeClr val="accent2"/>
                </a:solidFill>
              </a:rPr>
              <a:t>()</a:t>
            </a:r>
            <a:r>
              <a:rPr lang="en-US" sz="1600" dirty="0"/>
              <a:t> – Uninstalls test Drupal site</a:t>
            </a:r>
          </a:p>
          <a:p>
            <a:pPr fontAlgn="base"/>
            <a:r>
              <a:rPr lang="en-US" sz="1600" b="1" dirty="0">
                <a:solidFill>
                  <a:schemeClr val="accent2"/>
                </a:solidFill>
              </a:rPr>
              <a:t>.</a:t>
            </a:r>
            <a:r>
              <a:rPr lang="en-US" sz="1600" b="1" dirty="0" err="1">
                <a:solidFill>
                  <a:schemeClr val="accent2"/>
                </a:solidFill>
              </a:rPr>
              <a:t>drupalRelativeURL</a:t>
            </a:r>
            <a:r>
              <a:rPr lang="en-US" sz="1600" b="1" dirty="0">
                <a:solidFill>
                  <a:schemeClr val="accent2"/>
                </a:solidFill>
              </a:rPr>
              <a:t>()</a:t>
            </a:r>
            <a:r>
              <a:rPr lang="en-US" sz="1600" dirty="0"/>
              <a:t> – Navigates to a URL relative to the Drupal root</a:t>
            </a:r>
            <a:br>
              <a:rPr lang="en-US" sz="1600" dirty="0"/>
            </a:br>
            <a:r>
              <a:rPr lang="en-US" sz="1600" dirty="0">
                <a:solidFill>
                  <a:schemeClr val="accent2"/>
                </a:solidFill>
                <a:latin typeface="Courier New" panose="02070309020205020404" pitchFamily="49" charset="0"/>
                <a:cs typeface="Courier New" panose="02070309020205020404" pitchFamily="49" charset="0"/>
              </a:rPr>
              <a:t>.drupalRelativeURL('/admin/reports')</a:t>
            </a:r>
          </a:p>
          <a:p>
            <a:pPr fontAlgn="base"/>
            <a:r>
              <a:rPr lang="en-US" sz="1600" b="1" dirty="0">
                <a:solidFill>
                  <a:schemeClr val="accent2"/>
                </a:solidFill>
              </a:rPr>
              <a:t>.</a:t>
            </a:r>
            <a:r>
              <a:rPr lang="en-US" sz="1600" b="1" dirty="0" err="1">
                <a:solidFill>
                  <a:schemeClr val="accent2"/>
                </a:solidFill>
              </a:rPr>
              <a:t>drupalCreateRole</a:t>
            </a:r>
            <a:r>
              <a:rPr lang="en-US" sz="1600" b="1" dirty="0">
                <a:solidFill>
                  <a:schemeClr val="accent2"/>
                </a:solidFill>
              </a:rPr>
              <a:t>()</a:t>
            </a:r>
            <a:r>
              <a:rPr lang="en-US" sz="1600" dirty="0"/>
              <a:t> – Attempts to create a new role</a:t>
            </a:r>
            <a:br>
              <a:rPr lang="en-US" sz="1600" dirty="0"/>
            </a:br>
            <a:r>
              <a:rPr lang="en-US" sz="1600" dirty="0">
                <a:solidFill>
                  <a:schemeClr val="accent2"/>
                </a:solidFill>
                <a:latin typeface="Courier New" panose="02070309020205020404" pitchFamily="49" charset="0"/>
                <a:cs typeface="Courier New" panose="02070309020205020404" pitchFamily="49" charset="0"/>
              </a:rPr>
              <a:t>.</a:t>
            </a:r>
            <a:r>
              <a:rPr lang="en-US" sz="1600" dirty="0" err="1">
                <a:solidFill>
                  <a:schemeClr val="accent2"/>
                </a:solidFill>
                <a:latin typeface="Courier New" panose="02070309020205020404" pitchFamily="49" charset="0"/>
                <a:cs typeface="Courier New" panose="02070309020205020404" pitchFamily="49" charset="0"/>
              </a:rPr>
              <a:t>drupalCreateRole</a:t>
            </a:r>
            <a:r>
              <a:rPr lang="en-US" sz="1600" dirty="0">
                <a:solidFill>
                  <a:schemeClr val="accent2"/>
                </a:solidFill>
                <a:latin typeface="Courier New" panose="02070309020205020404" pitchFamily="49" charset="0"/>
                <a:cs typeface="Courier New" panose="02070309020205020404" pitchFamily="49" charset="0"/>
              </a:rPr>
              <a:t>({ permissions: ['access site reports'], })</a:t>
            </a:r>
          </a:p>
          <a:p>
            <a:pPr fontAlgn="base"/>
            <a:r>
              <a:rPr lang="en-US" sz="1600" b="1" dirty="0">
                <a:solidFill>
                  <a:schemeClr val="accent2"/>
                </a:solidFill>
              </a:rPr>
              <a:t>.</a:t>
            </a:r>
            <a:r>
              <a:rPr lang="en-US" sz="1600" b="1" dirty="0" err="1">
                <a:solidFill>
                  <a:schemeClr val="accent2"/>
                </a:solidFill>
              </a:rPr>
              <a:t>drupalCreateUser</a:t>
            </a:r>
            <a:r>
              <a:rPr lang="en-US" sz="1600" b="1" dirty="0">
                <a:solidFill>
                  <a:schemeClr val="accent2"/>
                </a:solidFill>
              </a:rPr>
              <a:t>()</a:t>
            </a:r>
            <a:r>
              <a:rPr lang="en-US" sz="1600" dirty="0"/>
              <a:t> – Attempts to create a new user</a:t>
            </a:r>
            <a:br>
              <a:rPr lang="en-US" sz="1600" dirty="0"/>
            </a:br>
            <a:r>
              <a:rPr lang="en-US" sz="1600" dirty="0">
                <a:solidFill>
                  <a:schemeClr val="accent2"/>
                </a:solidFill>
                <a:latin typeface="Courier New" panose="02070309020205020404" pitchFamily="49" charset="0"/>
                <a:cs typeface="Courier New" panose="02070309020205020404" pitchFamily="49" charset="0"/>
              </a:rPr>
              <a:t>.drupalCreateUser({ name: 'user', password: '123', permissions: ['access site reports'], })</a:t>
            </a:r>
          </a:p>
          <a:p>
            <a:pPr fontAlgn="base"/>
            <a:r>
              <a:rPr lang="en-US" sz="1600" b="1" dirty="0">
                <a:solidFill>
                  <a:schemeClr val="accent2"/>
                </a:solidFill>
              </a:rPr>
              <a:t>.</a:t>
            </a:r>
            <a:r>
              <a:rPr lang="en-US" sz="1600" b="1" dirty="0" err="1">
                <a:solidFill>
                  <a:schemeClr val="accent2"/>
                </a:solidFill>
              </a:rPr>
              <a:t>drupalLogin</a:t>
            </a:r>
            <a:r>
              <a:rPr lang="en-US" sz="1600" b="1" dirty="0">
                <a:solidFill>
                  <a:schemeClr val="accent2"/>
                </a:solidFill>
              </a:rPr>
              <a:t>()</a:t>
            </a:r>
            <a:r>
              <a:rPr lang="en-US" sz="1600" dirty="0"/>
              <a:t> – Attempts to login as user</a:t>
            </a:r>
            <a:br>
              <a:rPr lang="en-US" sz="1600" dirty="0"/>
            </a:br>
            <a:r>
              <a:rPr lang="en-US" sz="1600" dirty="0">
                <a:solidFill>
                  <a:schemeClr val="accent2"/>
                </a:solidFill>
                <a:latin typeface="Courier New" panose="02070309020205020404" pitchFamily="49" charset="0"/>
                <a:cs typeface="Courier New" panose="02070309020205020404" pitchFamily="49" charset="0"/>
              </a:rPr>
              <a:t>.drupalLogin({ name: 'user', password: '123' })</a:t>
            </a:r>
          </a:p>
          <a:p>
            <a:pPr fontAlgn="base"/>
            <a:r>
              <a:rPr lang="en-US" sz="1600" b="1" dirty="0">
                <a:solidFill>
                  <a:schemeClr val="accent2"/>
                </a:solidFill>
              </a:rPr>
              <a:t>.</a:t>
            </a:r>
            <a:r>
              <a:rPr lang="en-US" sz="1600" b="1" dirty="0" err="1">
                <a:solidFill>
                  <a:schemeClr val="accent2"/>
                </a:solidFill>
              </a:rPr>
              <a:t>drupalLoginAsAdmin</a:t>
            </a:r>
            <a:r>
              <a:rPr lang="en-US" sz="1600" b="1" dirty="0">
                <a:solidFill>
                  <a:schemeClr val="accent2"/>
                </a:solidFill>
              </a:rPr>
              <a:t>()</a:t>
            </a:r>
            <a:r>
              <a:rPr lang="en-US" sz="1600" dirty="0"/>
              <a:t> – Attempts to login as admin user</a:t>
            </a:r>
          </a:p>
          <a:p>
            <a:pPr fontAlgn="base"/>
            <a:r>
              <a:rPr lang="en-US" sz="1600" b="1" dirty="0">
                <a:solidFill>
                  <a:schemeClr val="accent2"/>
                </a:solidFill>
              </a:rPr>
              <a:t>.</a:t>
            </a:r>
            <a:r>
              <a:rPr lang="en-US" sz="1600" b="1" dirty="0" err="1">
                <a:solidFill>
                  <a:schemeClr val="accent2"/>
                </a:solidFill>
              </a:rPr>
              <a:t>drupalLogout</a:t>
            </a:r>
            <a:r>
              <a:rPr lang="en-US" sz="1600" b="1" dirty="0">
                <a:solidFill>
                  <a:schemeClr val="accent2"/>
                </a:solidFill>
              </a:rPr>
              <a:t>()</a:t>
            </a:r>
            <a:r>
              <a:rPr lang="en-US" sz="1600" dirty="0"/>
              <a:t> – Logs a user out</a:t>
            </a:r>
          </a:p>
          <a:p>
            <a:pPr fontAlgn="base"/>
            <a:r>
              <a:rPr lang="en-US" sz="1600" b="1" dirty="0">
                <a:solidFill>
                  <a:schemeClr val="accent2"/>
                </a:solidFill>
              </a:rPr>
              <a:t>.</a:t>
            </a:r>
            <a:r>
              <a:rPr lang="en-US" sz="1600" b="1" dirty="0" err="1">
                <a:solidFill>
                  <a:schemeClr val="accent2"/>
                </a:solidFill>
              </a:rPr>
              <a:t>drupalUserIsLoggedIn</a:t>
            </a:r>
            <a:r>
              <a:rPr lang="en-US" sz="1600" b="1" dirty="0">
                <a:solidFill>
                  <a:schemeClr val="accent2"/>
                </a:solidFill>
              </a:rPr>
              <a:t>()</a:t>
            </a:r>
            <a:r>
              <a:rPr lang="en-US" sz="1600" dirty="0"/>
              <a:t> – Indicates if a user is currently logged in</a:t>
            </a:r>
          </a:p>
          <a:p>
            <a:pPr marL="0" indent="0">
              <a:buNone/>
            </a:pPr>
            <a:r>
              <a:rPr lang="en-US" sz="1400" dirty="0"/>
              <a:t>SOURCE: </a:t>
            </a:r>
            <a:r>
              <a:rPr lang="en-US" sz="1400" dirty="0" err="1"/>
              <a:t>Drupal.org</a:t>
            </a:r>
            <a:r>
              <a:rPr lang="en-US" sz="1400" dirty="0"/>
              <a:t> - JavaScript testing using </a:t>
            </a:r>
            <a:r>
              <a:rPr lang="en-US" sz="1400" dirty="0" err="1"/>
              <a:t>Nightwatch</a:t>
            </a:r>
            <a:br>
              <a:rPr lang="en-US" sz="1400" dirty="0"/>
            </a:br>
            <a:r>
              <a:rPr lang="en-US" sz="1400" dirty="0">
                <a:hlinkClick r:id="rId2"/>
              </a:rPr>
              <a:t>https://www.drupal.org/docs/8/testing/javascript-testing-using-nightwatch</a:t>
            </a:r>
            <a:endParaRPr lang="en-US" sz="1400" dirty="0"/>
          </a:p>
          <a:p>
            <a:pPr marL="0" indent="0">
              <a:buNone/>
            </a:pPr>
            <a:r>
              <a:rPr lang="en-US" sz="1400" dirty="0"/>
              <a:t>SOURCE: </a:t>
            </a:r>
            <a:r>
              <a:rPr lang="en-US" sz="1400" dirty="0" err="1"/>
              <a:t>Drupal.org</a:t>
            </a:r>
            <a:r>
              <a:rPr lang="en-US" sz="1400" dirty="0"/>
              <a:t> - New nightwatch commands for login and logout</a:t>
            </a:r>
            <a:br>
              <a:rPr lang="en-US" sz="1400" dirty="0"/>
            </a:br>
            <a:r>
              <a:rPr lang="en-US" sz="1400" dirty="0">
                <a:hlinkClick r:id="rId3"/>
              </a:rPr>
              <a:t>https://www.drupal.org/node/2986276</a:t>
            </a:r>
            <a:endParaRPr lang="en-US" sz="1400" dirty="0"/>
          </a:p>
        </p:txBody>
      </p:sp>
    </p:spTree>
    <p:extLst>
      <p:ext uri="{BB962C8B-B14F-4D97-AF65-F5344CB8AC3E}">
        <p14:creationId xmlns:p14="http://schemas.microsoft.com/office/powerpoint/2010/main" val="74969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39</a:t>
            </a:fld>
            <a:endParaRPr lang="en-US">
              <a:solidFill>
                <a:prstClr val="black"/>
              </a:solidFill>
              <a:latin typeface="Arial"/>
            </a:endParaRPr>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err="1"/>
              <a:t>Nightwatch.js</a:t>
            </a:r>
            <a:r>
              <a:rPr lang="en-US" dirty="0"/>
              <a:t> Testing</a:t>
            </a:r>
          </a:p>
          <a:p>
            <a:r>
              <a:rPr lang="en-US" dirty="0"/>
              <a:t>Example</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System Testing</a:t>
            </a:r>
          </a:p>
        </p:txBody>
      </p:sp>
      <p:sp>
        <p:nvSpPr>
          <p:cNvPr id="8" name="Text Placeholder 2">
            <a:extLst>
              <a:ext uri="{FF2B5EF4-FFF2-40B4-BE49-F238E27FC236}">
                <a16:creationId xmlns:a16="http://schemas.microsoft.com/office/drawing/2014/main" id="{7EA660E5-357A-B14E-81CA-D7CE37E0DA2B}"/>
              </a:ext>
            </a:extLst>
          </p:cNvPr>
          <p:cNvSpPr txBox="1">
            <a:spLocks/>
          </p:cNvSpPr>
          <p:nvPr/>
        </p:nvSpPr>
        <p:spPr>
          <a:xfrm>
            <a:off x="3238500" y="94089"/>
            <a:ext cx="8580120" cy="583258"/>
          </a:xfrm>
          <a:prstGeom prst="rect">
            <a:avLst/>
          </a:prstGeom>
        </p:spPr>
        <p:txBody>
          <a:bodyPr vert="horz" lIns="182880" tIns="0" rIns="0" bIns="0" rtlCol="0">
            <a:noAutofit/>
          </a:bodyPr>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sz="1800" kern="1200" dirty="0">
                <a:ln>
                  <a:noFill/>
                </a:ln>
                <a:solidFill>
                  <a:schemeClr val="tx1"/>
                </a:solidFill>
                <a:latin typeface="+mn-lt"/>
                <a:ea typeface="+mn-ea"/>
                <a:cs typeface="+mn-cs"/>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sz="1800" kern="1200" dirty="0">
                <a:ln>
                  <a:noFill/>
                </a:ln>
                <a:solidFill>
                  <a:schemeClr val="tx1"/>
                </a:solidFill>
                <a:latin typeface="+mn-lt"/>
                <a:ea typeface="+mn-ea"/>
                <a:cs typeface="+mn-cs"/>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sz="1800" kern="1200" dirty="0">
                <a:ln>
                  <a:noFill/>
                </a:ln>
                <a:solidFill>
                  <a:schemeClr val="tx1"/>
                </a:solidFill>
                <a:latin typeface="+mn-lt"/>
                <a:ea typeface="+mn-ea"/>
                <a:cs typeface="+mn-cs"/>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sz="1800" kern="1200" dirty="0">
                <a:ln>
                  <a:noFill/>
                </a:ln>
                <a:solidFill>
                  <a:schemeClr val="tx1"/>
                </a:solidFill>
                <a:latin typeface="+mn-lt"/>
                <a:ea typeface="+mn-ea"/>
                <a:cs typeface="+mn-cs"/>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sz="1800" kern="1200" dirty="0">
                <a:ln>
                  <a:noFill/>
                </a:ln>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./core/tests/Drupal/Nightwatch/Tests/statesTest.js:</a:t>
            </a:r>
          </a:p>
        </p:txBody>
      </p:sp>
      <p:pic>
        <p:nvPicPr>
          <p:cNvPr id="10" name="Picture 9">
            <a:extLst>
              <a:ext uri="{FF2B5EF4-FFF2-40B4-BE49-F238E27FC236}">
                <a16:creationId xmlns:a16="http://schemas.microsoft.com/office/drawing/2014/main" id="{06865D84-040E-F341-9050-5BAB4F4B17BC}"/>
              </a:ext>
            </a:extLst>
          </p:cNvPr>
          <p:cNvPicPr>
            <a:picLocks noChangeAspect="1"/>
          </p:cNvPicPr>
          <p:nvPr/>
        </p:nvPicPr>
        <p:blipFill>
          <a:blip r:embed="rId2"/>
          <a:stretch>
            <a:fillRect/>
          </a:stretch>
        </p:blipFill>
        <p:spPr>
          <a:xfrm>
            <a:off x="3451860" y="647700"/>
            <a:ext cx="8153400" cy="5562600"/>
          </a:xfrm>
          <a:prstGeom prst="rect">
            <a:avLst/>
          </a:prstGeom>
        </p:spPr>
      </p:pic>
    </p:spTree>
    <p:extLst>
      <p:ext uri="{BB962C8B-B14F-4D97-AF65-F5344CB8AC3E}">
        <p14:creationId xmlns:p14="http://schemas.microsoft.com/office/powerpoint/2010/main" val="4120808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4</a:t>
            </a:fld>
            <a:endParaRPr lang="en-US">
              <a:solidFill>
                <a:prstClr val="black"/>
              </a:solidFill>
              <a:latin typeface="Arial"/>
            </a:endParaRPr>
          </a:p>
        </p:txBody>
      </p:sp>
      <p:sp>
        <p:nvSpPr>
          <p:cNvPr id="6" name="Text Placeholder 5">
            <a:extLst>
              <a:ext uri="{FF2B5EF4-FFF2-40B4-BE49-F238E27FC236}">
                <a16:creationId xmlns:a16="http://schemas.microsoft.com/office/drawing/2014/main" id="{B938EA58-6E9D-4AE6-8978-7E176BA746E0}"/>
              </a:ext>
            </a:extLst>
          </p:cNvPr>
          <p:cNvSpPr>
            <a:spLocks noGrp="1"/>
          </p:cNvSpPr>
          <p:nvPr>
            <p:ph type="body" sz="quarter" idx="12"/>
          </p:nvPr>
        </p:nvSpPr>
        <p:spPr/>
        <p:txBody>
          <a:bodyPr/>
          <a:lstStyle/>
          <a:p>
            <a:r>
              <a:rPr lang="en-US" dirty="0"/>
              <a:t>This training will be a combination of </a:t>
            </a:r>
            <a:r>
              <a:rPr lang="en-US" b="1" dirty="0"/>
              <a:t>Lecture</a:t>
            </a:r>
            <a:r>
              <a:rPr lang="en-US" dirty="0"/>
              <a:t> and </a:t>
            </a:r>
            <a:r>
              <a:rPr lang="en-US" b="1" dirty="0"/>
              <a:t>Lab</a:t>
            </a:r>
            <a:r>
              <a:rPr lang="en-US" dirty="0"/>
              <a:t>.</a:t>
            </a:r>
          </a:p>
          <a:p>
            <a:r>
              <a:rPr lang="en-US" dirty="0"/>
              <a:t>All Training materials, including these slides, are available on GitHub:</a:t>
            </a:r>
          </a:p>
          <a:p>
            <a:pPr lvl="1"/>
            <a:r>
              <a:rPr lang="en-US" dirty="0">
                <a:hlinkClick r:id="rId2"/>
              </a:rPr>
              <a:t>https://github.com/WidgetsBurritos/drupal-test-writing</a:t>
            </a:r>
            <a:endParaRPr lang="en-US" dirty="0"/>
          </a:p>
          <a:p>
            <a:pPr lvl="1"/>
            <a:r>
              <a:rPr lang="en-US" b="1" dirty="0"/>
              <a:t>PowerPoint Presentation Password: </a:t>
            </a:r>
            <a:r>
              <a:rPr lang="en-US" dirty="0"/>
              <a:t>Colorado2020</a:t>
            </a:r>
          </a:p>
          <a:p>
            <a:r>
              <a:rPr lang="en-US" dirty="0"/>
              <a:t>Please follow the </a:t>
            </a:r>
            <a:r>
              <a:rPr lang="en-US" b="1" dirty="0"/>
              <a:t>Getting Started </a:t>
            </a:r>
            <a:r>
              <a:rPr lang="en-US" dirty="0"/>
              <a:t>instructions on the GitHub project page, if you haven’t already, to get your system prepared for today’s labs.</a:t>
            </a:r>
          </a:p>
          <a:p>
            <a:r>
              <a:rPr lang="en-US" dirty="0"/>
              <a:t>Individual lab assignments have been created as wiki pages on the GitHub project:</a:t>
            </a:r>
          </a:p>
          <a:p>
            <a:pPr lvl="1"/>
            <a:r>
              <a:rPr lang="en-US" dirty="0">
                <a:hlinkClick r:id="rId3"/>
              </a:rPr>
              <a:t>https://github.com/WidgetsBurritos/drupal-test-writing/wiki</a:t>
            </a:r>
            <a:endParaRPr lang="en-US" dirty="0"/>
          </a:p>
          <a:p>
            <a:r>
              <a:rPr lang="en-US" dirty="0"/>
              <a:t>All custom code and tests live in: </a:t>
            </a:r>
            <a:r>
              <a:rPr lang="en-US" dirty="0">
                <a:solidFill>
                  <a:schemeClr val="accent2"/>
                </a:solidFill>
                <a:latin typeface="Courier New" panose="02070309020205020404" pitchFamily="49" charset="0"/>
                <a:cs typeface="Courier New" panose="02070309020205020404" pitchFamily="49" charset="0"/>
              </a:rPr>
              <a:t>web/modules/custom/</a:t>
            </a:r>
            <a:r>
              <a:rPr lang="en-US" dirty="0" err="1">
                <a:solidFill>
                  <a:schemeClr val="accent2"/>
                </a:solidFill>
                <a:latin typeface="Courier New" panose="02070309020205020404" pitchFamily="49" charset="0"/>
                <a:cs typeface="Courier New" panose="02070309020205020404" pitchFamily="49" charset="0"/>
              </a:rPr>
              <a:t>my_testing_module</a:t>
            </a:r>
            <a:endParaRPr lang="en-US" dirty="0">
              <a:solidFill>
                <a:schemeClr val="accent2"/>
              </a:solidFill>
              <a:latin typeface="Courier New" panose="02070309020205020404" pitchFamily="49" charset="0"/>
              <a:cs typeface="Courier New" panose="02070309020205020404" pitchFamily="49" charset="0"/>
            </a:endParaRPr>
          </a:p>
          <a:p>
            <a:r>
              <a:rPr lang="en-US" dirty="0"/>
              <a:t>To help minimize distractions, I will be the only person on camera. </a:t>
            </a:r>
          </a:p>
          <a:p>
            <a:pPr lvl="1"/>
            <a:r>
              <a:rPr lang="en-US" dirty="0"/>
              <a:t>If you have question use the chat features within </a:t>
            </a:r>
            <a:r>
              <a:rPr lang="en-US" dirty="0" err="1"/>
              <a:t>Hopin</a:t>
            </a:r>
            <a:r>
              <a:rPr lang="en-US" dirty="0"/>
              <a:t>.</a:t>
            </a:r>
          </a:p>
          <a:p>
            <a:pPr lvl="1"/>
            <a:endParaRPr lang="en-US" dirty="0">
              <a:solidFill>
                <a:schemeClr val="accent2"/>
              </a:solidFill>
              <a:latin typeface="Courier New" panose="02070309020205020404" pitchFamily="49" charset="0"/>
              <a:cs typeface="Courier New" panose="02070309020205020404" pitchFamily="49" charset="0"/>
            </a:endParaRPr>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Important information</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Test D9 Site</a:t>
            </a:r>
          </a:p>
        </p:txBody>
      </p:sp>
    </p:spTree>
    <p:extLst>
      <p:ext uri="{BB962C8B-B14F-4D97-AF65-F5344CB8AC3E}">
        <p14:creationId xmlns:p14="http://schemas.microsoft.com/office/powerpoint/2010/main" val="133262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6458441-FEEB-45D1-A46D-FCDB40F124CE}"/>
              </a:ext>
            </a:extLst>
          </p:cNvPr>
          <p:cNvSpPr>
            <a:spLocks noGrp="1"/>
          </p:cNvSpPr>
          <p:nvPr>
            <p:ph type="body" sz="quarter" idx="16"/>
          </p:nvPr>
        </p:nvSpPr>
        <p:spPr>
          <a:xfrm>
            <a:off x="0" y="2954214"/>
            <a:ext cx="12192000" cy="592839"/>
          </a:xfrm>
        </p:spPr>
        <p:txBody>
          <a:bodyPr/>
          <a:lstStyle/>
          <a:p>
            <a:pPr algn="ctr"/>
            <a:r>
              <a:rPr lang="en-US" dirty="0"/>
              <a:t>Acceptance Testing</a:t>
            </a:r>
          </a:p>
        </p:txBody>
      </p:sp>
    </p:spTree>
    <p:extLst>
      <p:ext uri="{BB962C8B-B14F-4D97-AF65-F5344CB8AC3E}">
        <p14:creationId xmlns:p14="http://schemas.microsoft.com/office/powerpoint/2010/main" val="2657962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41</a:t>
            </a:fld>
            <a:endParaRPr lang="en-US">
              <a:solidFill>
                <a:prstClr val="black"/>
              </a:solidFill>
              <a:latin typeface="Arial"/>
            </a:endParaRPr>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What is Acceptance Testing?</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Acceptance Testing</a:t>
            </a:r>
          </a:p>
        </p:txBody>
      </p:sp>
      <p:sp>
        <p:nvSpPr>
          <p:cNvPr id="8" name="Text Placeholder 2">
            <a:extLst>
              <a:ext uri="{FF2B5EF4-FFF2-40B4-BE49-F238E27FC236}">
                <a16:creationId xmlns:a16="http://schemas.microsoft.com/office/drawing/2014/main" id="{58333FB2-6DB6-E344-A3B2-B47967703551}"/>
              </a:ext>
            </a:extLst>
          </p:cNvPr>
          <p:cNvSpPr>
            <a:spLocks noGrp="1"/>
          </p:cNvSpPr>
          <p:nvPr>
            <p:ph type="body" sz="quarter" idx="12"/>
          </p:nvPr>
        </p:nvSpPr>
        <p:spPr>
          <a:xfrm>
            <a:off x="3238500" y="310896"/>
            <a:ext cx="8580120" cy="6176772"/>
          </a:xfrm>
        </p:spPr>
        <p:txBody>
          <a:bodyPr/>
          <a:lstStyle/>
          <a:p>
            <a:r>
              <a:rPr lang="en-US" b="1" dirty="0"/>
              <a:t>Acceptance Criteria</a:t>
            </a:r>
            <a:r>
              <a:rPr lang="en-US" dirty="0"/>
              <a:t> is what must be satisfied in order for a system or component to be accepted by users and stakeholders.</a:t>
            </a:r>
          </a:p>
          <a:p>
            <a:r>
              <a:rPr lang="en-US" b="1" dirty="0"/>
              <a:t>Acceptance Testing</a:t>
            </a:r>
            <a:r>
              <a:rPr lang="en-US" dirty="0"/>
              <a:t> is a form of testing that verifies a system or component meets acceptance criteria.</a:t>
            </a:r>
          </a:p>
          <a:p>
            <a:r>
              <a:rPr lang="en-US" b="1" dirty="0"/>
              <a:t>Types of Acceptance Testing</a:t>
            </a:r>
          </a:p>
          <a:p>
            <a:pPr lvl="1"/>
            <a:r>
              <a:rPr lang="en-US" b="1" dirty="0"/>
              <a:t>Contractual Acceptance Testing </a:t>
            </a:r>
            <a:r>
              <a:rPr lang="en-US" dirty="0"/>
              <a:t>– Validates system meets contractual requirements</a:t>
            </a:r>
            <a:endParaRPr lang="en-US" b="1" dirty="0"/>
          </a:p>
          <a:p>
            <a:pPr lvl="1"/>
            <a:r>
              <a:rPr lang="en-US" b="1" dirty="0"/>
              <a:t>Operational Acceptance Testing</a:t>
            </a:r>
            <a:r>
              <a:rPr lang="en-US" dirty="0"/>
              <a:t> – Validates system is resilient, recoverable, manageable and maintains data integrity </a:t>
            </a:r>
          </a:p>
          <a:p>
            <a:pPr lvl="1"/>
            <a:r>
              <a:rPr lang="en-US" b="1" dirty="0"/>
              <a:t>Regulatory Acceptance Testing </a:t>
            </a:r>
            <a:r>
              <a:rPr lang="en-US" dirty="0"/>
              <a:t>– Validates system adheres to laws, policies and regulations.</a:t>
            </a:r>
          </a:p>
          <a:p>
            <a:pPr lvl="1"/>
            <a:r>
              <a:rPr lang="en-US" b="1" dirty="0"/>
              <a:t>User Acceptance Testing</a:t>
            </a:r>
            <a:r>
              <a:rPr lang="en-US" dirty="0"/>
              <a:t> – Validates users needs and requirements are met</a:t>
            </a:r>
          </a:p>
          <a:p>
            <a:pPr marL="0" indent="0">
              <a:buNone/>
            </a:pPr>
            <a:br>
              <a:rPr lang="en-US" dirty="0"/>
            </a:br>
            <a:br>
              <a:rPr lang="en-US" dirty="0"/>
            </a:br>
            <a:r>
              <a:rPr lang="en-US" sz="1400" dirty="0"/>
              <a:t>SOURCE: International Software Testing Qualification Board - Glossary</a:t>
            </a:r>
            <a:br>
              <a:rPr lang="en-US" sz="1400" dirty="0"/>
            </a:br>
            <a:r>
              <a:rPr lang="en-US" sz="1400" dirty="0">
                <a:hlinkClick r:id="rId2"/>
              </a:rPr>
              <a:t>https://glossary.istqb.org</a:t>
            </a:r>
            <a:endParaRPr lang="en-US" sz="1400" dirty="0"/>
          </a:p>
          <a:p>
            <a:pPr marL="0" indent="0">
              <a:buNone/>
            </a:pPr>
            <a:r>
              <a:rPr lang="en-US" sz="1400" dirty="0"/>
              <a:t>SOURCE: Guru99 – What is Operational Acceptance Testing?</a:t>
            </a:r>
            <a:br>
              <a:rPr lang="en-US" sz="1400" dirty="0"/>
            </a:br>
            <a:r>
              <a:rPr lang="en-US" sz="1400" dirty="0">
                <a:hlinkClick r:id="rId3"/>
              </a:rPr>
              <a:t>https://www.guru99.com/operational-testing.html</a:t>
            </a:r>
            <a:endParaRPr lang="en-US" sz="1400" dirty="0"/>
          </a:p>
          <a:p>
            <a:endParaRPr lang="en-US" b="1" dirty="0"/>
          </a:p>
        </p:txBody>
      </p:sp>
    </p:spTree>
    <p:extLst>
      <p:ext uri="{BB962C8B-B14F-4D97-AF65-F5344CB8AC3E}">
        <p14:creationId xmlns:p14="http://schemas.microsoft.com/office/powerpoint/2010/main" val="88318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42</a:t>
            </a:fld>
            <a:endParaRPr lang="en-US">
              <a:solidFill>
                <a:prstClr val="black"/>
              </a:solidFill>
              <a:latin typeface="Arial"/>
            </a:endParaRPr>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Acceptance Testing</a:t>
            </a:r>
            <a:br>
              <a:rPr lang="en-US" dirty="0"/>
            </a:br>
            <a:r>
              <a:rPr lang="en-US" dirty="0"/>
              <a:t>in Drupal 8/9 with Behat</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Acceptance Testing</a:t>
            </a:r>
          </a:p>
        </p:txBody>
      </p:sp>
      <p:sp>
        <p:nvSpPr>
          <p:cNvPr id="11" name="Text Placeholder 2">
            <a:extLst>
              <a:ext uri="{FF2B5EF4-FFF2-40B4-BE49-F238E27FC236}">
                <a16:creationId xmlns:a16="http://schemas.microsoft.com/office/drawing/2014/main" id="{7EFDCE1D-0774-8E46-9949-EDF8A0937F8A}"/>
              </a:ext>
            </a:extLst>
          </p:cNvPr>
          <p:cNvSpPr>
            <a:spLocks noGrp="1"/>
          </p:cNvSpPr>
          <p:nvPr>
            <p:ph type="body" sz="quarter" idx="12"/>
          </p:nvPr>
        </p:nvSpPr>
        <p:spPr>
          <a:xfrm>
            <a:off x="3238500" y="208932"/>
            <a:ext cx="8580120" cy="6176772"/>
          </a:xfrm>
        </p:spPr>
        <p:txBody>
          <a:bodyPr/>
          <a:lstStyle/>
          <a:p>
            <a:r>
              <a:rPr lang="en-US" b="1" dirty="0"/>
              <a:t>Behat</a:t>
            </a:r>
            <a:r>
              <a:rPr lang="en-US" dirty="0"/>
              <a:t> can be used for user </a:t>
            </a:r>
            <a:r>
              <a:rPr lang="en-US" u="sng" dirty="0"/>
              <a:t>acceptance testing</a:t>
            </a:r>
            <a:r>
              <a:rPr lang="en-US" dirty="0"/>
              <a:t> in Drupal 8 and 9.</a:t>
            </a:r>
          </a:p>
          <a:p>
            <a:r>
              <a:rPr lang="en-US" dirty="0"/>
              <a:t>Behat uses </a:t>
            </a:r>
            <a:r>
              <a:rPr lang="en-US" u="sng" dirty="0"/>
              <a:t>gherkin syntax</a:t>
            </a:r>
            <a:r>
              <a:rPr lang="en-US" dirty="0"/>
              <a:t>, which uses </a:t>
            </a:r>
            <a:r>
              <a:rPr lang="en-US" u="sng" dirty="0"/>
              <a:t>natural language instead of logic</a:t>
            </a:r>
            <a:r>
              <a:rPr lang="en-US" dirty="0"/>
              <a:t> to express acceptance criteria. </a:t>
            </a:r>
          </a:p>
          <a:p>
            <a:pPr lvl="1"/>
            <a:r>
              <a:rPr lang="en-US" dirty="0"/>
              <a:t>This helps non-programmers express or understand how systems work.</a:t>
            </a:r>
          </a:p>
          <a:p>
            <a:pPr lvl="1"/>
            <a:r>
              <a:rPr lang="en-US" dirty="0"/>
              <a:t>It’s often easier to understand than code.</a:t>
            </a:r>
          </a:p>
          <a:p>
            <a:pPr lvl="1"/>
            <a:r>
              <a:rPr lang="en-US" dirty="0"/>
              <a:t>Can help serve as documentation for your project where more complicated testing mechanisms can’t.</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400" dirty="0"/>
              <a:t>SOURCE: The gherkin language</a:t>
            </a:r>
            <a:br>
              <a:rPr lang="en-US" sz="1400" dirty="0"/>
            </a:br>
            <a:r>
              <a:rPr lang="en-US" sz="1400" dirty="0">
                <a:hlinkClick r:id="rId2"/>
              </a:rPr>
              <a:t>http://behat.org/en/latest/user_guide/gherkin.html</a:t>
            </a:r>
            <a:endParaRPr lang="en-US" sz="1400" dirty="0"/>
          </a:p>
          <a:p>
            <a:pPr marL="0" indent="0">
              <a:buNone/>
            </a:pPr>
            <a:r>
              <a:rPr lang="en-US" sz="1400" dirty="0"/>
              <a:t>SOURCE: [Meta] Use Behat for validation testing</a:t>
            </a:r>
            <a:br>
              <a:rPr lang="en-US" sz="1400" dirty="0"/>
            </a:br>
            <a:r>
              <a:rPr lang="en-US" sz="1400" dirty="0">
                <a:hlinkClick r:id="rId3"/>
              </a:rPr>
              <a:t>https://www.drupal.org/project/ideas/issues/2232271</a:t>
            </a:r>
            <a:endParaRPr lang="en-US" sz="1400" dirty="0"/>
          </a:p>
        </p:txBody>
      </p:sp>
    </p:spTree>
    <p:extLst>
      <p:ext uri="{BB962C8B-B14F-4D97-AF65-F5344CB8AC3E}">
        <p14:creationId xmlns:p14="http://schemas.microsoft.com/office/powerpoint/2010/main" val="95969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43</a:t>
            </a:fld>
            <a:endParaRPr lang="en-US">
              <a:solidFill>
                <a:prstClr val="black"/>
              </a:solidFill>
              <a:latin typeface="Arial"/>
            </a:endParaRPr>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Gherkin Keywords</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Acceptance Testing</a:t>
            </a:r>
          </a:p>
        </p:txBody>
      </p:sp>
      <p:sp>
        <p:nvSpPr>
          <p:cNvPr id="8" name="Text Placeholder 2">
            <a:extLst>
              <a:ext uri="{FF2B5EF4-FFF2-40B4-BE49-F238E27FC236}">
                <a16:creationId xmlns:a16="http://schemas.microsoft.com/office/drawing/2014/main" id="{5C2434B3-1B2B-934B-A08C-A3577B5D02F3}"/>
              </a:ext>
            </a:extLst>
          </p:cNvPr>
          <p:cNvSpPr>
            <a:spLocks noGrp="1"/>
          </p:cNvSpPr>
          <p:nvPr>
            <p:ph type="body" sz="quarter" idx="12"/>
          </p:nvPr>
        </p:nvSpPr>
        <p:spPr>
          <a:xfrm>
            <a:off x="3238500" y="310896"/>
            <a:ext cx="8580120" cy="6176772"/>
          </a:xfrm>
        </p:spPr>
        <p:txBody>
          <a:bodyPr/>
          <a:lstStyle/>
          <a:p>
            <a:r>
              <a:rPr lang="en-US" dirty="0">
                <a:solidFill>
                  <a:schemeClr val="accent2"/>
                </a:solidFill>
                <a:latin typeface="Courier New" panose="02070309020205020404" pitchFamily="49" charset="0"/>
                <a:cs typeface="Courier New" panose="02070309020205020404" pitchFamily="49" charset="0"/>
              </a:rPr>
              <a:t>Feature</a:t>
            </a:r>
            <a:r>
              <a:rPr lang="en-US" dirty="0"/>
              <a:t> – Provides high level description of a software feature</a:t>
            </a:r>
          </a:p>
          <a:p>
            <a:r>
              <a:rPr lang="en-US" dirty="0">
                <a:solidFill>
                  <a:schemeClr val="accent2"/>
                </a:solidFill>
                <a:latin typeface="Courier New" panose="02070309020205020404" pitchFamily="49" charset="0"/>
                <a:cs typeface="Courier New" panose="02070309020205020404" pitchFamily="49" charset="0"/>
              </a:rPr>
              <a:t>Scenario</a:t>
            </a:r>
            <a:r>
              <a:rPr lang="en-US" dirty="0">
                <a:solidFill>
                  <a:schemeClr val="accent2"/>
                </a:solidFill>
              </a:rPr>
              <a:t> </a:t>
            </a:r>
            <a:r>
              <a:rPr lang="en-US" dirty="0"/>
              <a:t>(or </a:t>
            </a:r>
            <a:r>
              <a:rPr lang="en-US" dirty="0">
                <a:solidFill>
                  <a:schemeClr val="accent2"/>
                </a:solidFill>
                <a:latin typeface="Courier New" panose="02070309020205020404" pitchFamily="49" charset="0"/>
                <a:cs typeface="Courier New" panose="02070309020205020404" pitchFamily="49" charset="0"/>
              </a:rPr>
              <a:t>Example</a:t>
            </a:r>
            <a:r>
              <a:rPr lang="en-US" dirty="0"/>
              <a:t>) – A set </a:t>
            </a:r>
            <a:r>
              <a:rPr lang="en-US"/>
              <a:t>of steps </a:t>
            </a:r>
            <a:r>
              <a:rPr lang="en-US" dirty="0"/>
              <a:t>demonstrating a business rule</a:t>
            </a:r>
          </a:p>
          <a:p>
            <a:r>
              <a:rPr lang="en-US" dirty="0"/>
              <a:t>Steps</a:t>
            </a:r>
          </a:p>
          <a:p>
            <a:pPr lvl="1"/>
            <a:r>
              <a:rPr lang="en-US" dirty="0">
                <a:solidFill>
                  <a:schemeClr val="accent2"/>
                </a:solidFill>
                <a:latin typeface="Courier New" panose="02070309020205020404" pitchFamily="49" charset="0"/>
                <a:cs typeface="Courier New" panose="02070309020205020404" pitchFamily="49" charset="0"/>
              </a:rPr>
              <a:t>Given</a:t>
            </a:r>
            <a:r>
              <a:rPr lang="en-US" dirty="0"/>
              <a:t> – Describe system context (i.e. What happened in the past)</a:t>
            </a:r>
          </a:p>
          <a:p>
            <a:pPr lvl="1"/>
            <a:r>
              <a:rPr lang="en-US" dirty="0">
                <a:solidFill>
                  <a:schemeClr val="accent2"/>
                </a:solidFill>
                <a:latin typeface="Courier New" panose="02070309020205020404" pitchFamily="49" charset="0"/>
                <a:cs typeface="Courier New" panose="02070309020205020404" pitchFamily="49" charset="0"/>
              </a:rPr>
              <a:t>When</a:t>
            </a:r>
            <a:r>
              <a:rPr lang="en-US" dirty="0"/>
              <a:t> – Describe an event or action (i.e. What is happening now)</a:t>
            </a:r>
          </a:p>
          <a:p>
            <a:pPr lvl="1"/>
            <a:r>
              <a:rPr lang="en-US" dirty="0">
                <a:solidFill>
                  <a:schemeClr val="accent2"/>
                </a:solidFill>
                <a:latin typeface="Courier New" panose="02070309020205020404" pitchFamily="49" charset="0"/>
                <a:cs typeface="Courier New" panose="02070309020205020404" pitchFamily="49" charset="0"/>
              </a:rPr>
              <a:t>Then</a:t>
            </a:r>
            <a:r>
              <a:rPr lang="en-US" dirty="0"/>
              <a:t> – Describe expected outcome (i.e. What will happen in the future)</a:t>
            </a:r>
          </a:p>
          <a:p>
            <a:pPr lvl="1"/>
            <a:r>
              <a:rPr lang="en-US" dirty="0">
                <a:solidFill>
                  <a:schemeClr val="accent2"/>
                </a:solidFill>
                <a:latin typeface="Courier New" panose="02070309020205020404" pitchFamily="49" charset="0"/>
                <a:cs typeface="Courier New" panose="02070309020205020404" pitchFamily="49" charset="0"/>
              </a:rPr>
              <a:t>And</a:t>
            </a:r>
            <a:r>
              <a:rPr lang="en-US" dirty="0"/>
              <a:t>, </a:t>
            </a:r>
            <a:r>
              <a:rPr lang="en-US" dirty="0">
                <a:solidFill>
                  <a:schemeClr val="accent2"/>
                </a:solidFill>
                <a:latin typeface="Courier New" panose="02070309020205020404" pitchFamily="49" charset="0"/>
                <a:cs typeface="Courier New" panose="02070309020205020404" pitchFamily="49" charset="0"/>
              </a:rPr>
              <a:t>But</a:t>
            </a:r>
            <a:r>
              <a:rPr lang="en-US" dirty="0"/>
              <a:t> – When multiple given/when/then steps occur in a row you can combine them to improve readability</a:t>
            </a:r>
          </a:p>
          <a:p>
            <a:r>
              <a:rPr lang="en-US" dirty="0">
                <a:solidFill>
                  <a:schemeClr val="accent2"/>
                </a:solidFill>
                <a:latin typeface="Courier New" panose="02070309020205020404" pitchFamily="49" charset="0"/>
                <a:cs typeface="Courier New" panose="02070309020205020404" pitchFamily="49" charset="0"/>
              </a:rPr>
              <a:t>Background</a:t>
            </a:r>
            <a:r>
              <a:rPr lang="en-US" dirty="0"/>
              <a:t> – Share system context (i.e. Given steps) across multiple scenarios</a:t>
            </a:r>
          </a:p>
          <a:p>
            <a:r>
              <a:rPr lang="en-US" dirty="0">
                <a:solidFill>
                  <a:schemeClr val="accent2"/>
                </a:solidFill>
                <a:latin typeface="Courier New" panose="02070309020205020404" pitchFamily="49" charset="0"/>
                <a:cs typeface="Courier New" panose="02070309020205020404" pitchFamily="49" charset="0"/>
              </a:rPr>
              <a:t>Scenario Outline</a:t>
            </a:r>
            <a:r>
              <a:rPr lang="en-US" dirty="0">
                <a:solidFill>
                  <a:schemeClr val="accent2"/>
                </a:solidFill>
              </a:rPr>
              <a:t> </a:t>
            </a:r>
            <a:r>
              <a:rPr lang="en-US" dirty="0"/>
              <a:t>(or </a:t>
            </a:r>
            <a:r>
              <a:rPr lang="en-US" dirty="0">
                <a:solidFill>
                  <a:schemeClr val="accent2"/>
                </a:solidFill>
                <a:latin typeface="Courier New" panose="02070309020205020404" pitchFamily="49" charset="0"/>
                <a:cs typeface="Courier New" panose="02070309020205020404" pitchFamily="49" charset="0"/>
              </a:rPr>
              <a:t>Scenario Template</a:t>
            </a:r>
            <a:r>
              <a:rPr lang="en-US" dirty="0"/>
              <a:t>)</a:t>
            </a:r>
            <a:r>
              <a:rPr lang="en-US" b="1" dirty="0"/>
              <a:t> </a:t>
            </a:r>
            <a:r>
              <a:rPr lang="en-US" dirty="0"/>
              <a:t>– Run the same scenarios multiple times with different variables</a:t>
            </a:r>
            <a:endParaRPr lang="en-US" b="1" dirty="0"/>
          </a:p>
          <a:p>
            <a:pPr marL="0" indent="0">
              <a:buNone/>
            </a:pPr>
            <a:endParaRPr lang="en-US" sz="1400" dirty="0"/>
          </a:p>
          <a:p>
            <a:pPr marL="0" indent="0">
              <a:buNone/>
            </a:pPr>
            <a:br>
              <a:rPr lang="en-US" sz="1400" dirty="0"/>
            </a:br>
            <a:br>
              <a:rPr lang="en-US" sz="1400" dirty="0"/>
            </a:br>
            <a:endParaRPr lang="en-US" sz="1400" dirty="0"/>
          </a:p>
          <a:p>
            <a:pPr marL="0" indent="0">
              <a:buNone/>
            </a:pPr>
            <a:r>
              <a:rPr lang="en-US" sz="1400" dirty="0"/>
              <a:t>SOURCE: Gherkin Reference</a:t>
            </a:r>
            <a:br>
              <a:rPr lang="en-US" sz="1400" dirty="0"/>
            </a:br>
            <a:r>
              <a:rPr lang="en-US" sz="1400" dirty="0">
                <a:hlinkClick r:id="rId2"/>
              </a:rPr>
              <a:t>https://cucumber.io/docs/gherkin/reference</a:t>
            </a:r>
            <a:endParaRPr lang="en-US" sz="1400" dirty="0"/>
          </a:p>
          <a:p>
            <a:pPr lvl="1"/>
            <a:endParaRPr lang="en-US" sz="1400" dirty="0"/>
          </a:p>
          <a:p>
            <a:endParaRPr lang="en-US" sz="1400" dirty="0"/>
          </a:p>
        </p:txBody>
      </p:sp>
    </p:spTree>
    <p:extLst>
      <p:ext uri="{BB962C8B-B14F-4D97-AF65-F5344CB8AC3E}">
        <p14:creationId xmlns:p14="http://schemas.microsoft.com/office/powerpoint/2010/main" val="361466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44</a:t>
            </a:fld>
            <a:endParaRPr lang="en-US">
              <a:solidFill>
                <a:prstClr val="black"/>
              </a:solidFill>
              <a:latin typeface="Arial"/>
            </a:endParaRPr>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Example Behat Acceptance Test using Scenario Outline</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Acceptance Testing</a:t>
            </a:r>
          </a:p>
        </p:txBody>
      </p:sp>
      <p:pic>
        <p:nvPicPr>
          <p:cNvPr id="4" name="Picture 3">
            <a:extLst>
              <a:ext uri="{FF2B5EF4-FFF2-40B4-BE49-F238E27FC236}">
                <a16:creationId xmlns:a16="http://schemas.microsoft.com/office/drawing/2014/main" id="{F975A77E-F00F-EE4F-918C-7DB5392C9BEF}"/>
              </a:ext>
            </a:extLst>
          </p:cNvPr>
          <p:cNvPicPr>
            <a:picLocks noChangeAspect="1"/>
          </p:cNvPicPr>
          <p:nvPr/>
        </p:nvPicPr>
        <p:blipFill>
          <a:blip r:embed="rId2"/>
          <a:stretch>
            <a:fillRect/>
          </a:stretch>
        </p:blipFill>
        <p:spPr>
          <a:xfrm>
            <a:off x="3252976" y="131953"/>
            <a:ext cx="8939025" cy="4773561"/>
          </a:xfrm>
          <a:prstGeom prst="rect">
            <a:avLst/>
          </a:prstGeom>
        </p:spPr>
      </p:pic>
    </p:spTree>
    <p:extLst>
      <p:ext uri="{BB962C8B-B14F-4D97-AF65-F5344CB8AC3E}">
        <p14:creationId xmlns:p14="http://schemas.microsoft.com/office/powerpoint/2010/main" val="10089915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45</a:t>
            </a:fld>
            <a:endParaRPr lang="en-US">
              <a:solidFill>
                <a:prstClr val="black"/>
              </a:solidFill>
              <a:latin typeface="Arial"/>
            </a:endParaRPr>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Example Behat Acceptance Test using Custom Context</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Acceptance Testing</a:t>
            </a:r>
          </a:p>
        </p:txBody>
      </p:sp>
      <p:pic>
        <p:nvPicPr>
          <p:cNvPr id="10" name="Picture 9">
            <a:extLst>
              <a:ext uri="{FF2B5EF4-FFF2-40B4-BE49-F238E27FC236}">
                <a16:creationId xmlns:a16="http://schemas.microsoft.com/office/drawing/2014/main" id="{BA9F22E5-F866-9E4B-B494-11C62D958354}"/>
              </a:ext>
            </a:extLst>
          </p:cNvPr>
          <p:cNvPicPr>
            <a:picLocks noChangeAspect="1"/>
          </p:cNvPicPr>
          <p:nvPr/>
        </p:nvPicPr>
        <p:blipFill>
          <a:blip r:embed="rId2"/>
          <a:stretch>
            <a:fillRect/>
          </a:stretch>
        </p:blipFill>
        <p:spPr>
          <a:xfrm>
            <a:off x="3867462" y="466483"/>
            <a:ext cx="6930453" cy="1965986"/>
          </a:xfrm>
          <a:prstGeom prst="rect">
            <a:avLst/>
          </a:prstGeom>
        </p:spPr>
      </p:pic>
      <p:sp>
        <p:nvSpPr>
          <p:cNvPr id="11" name="Text Placeholder 2">
            <a:extLst>
              <a:ext uri="{FF2B5EF4-FFF2-40B4-BE49-F238E27FC236}">
                <a16:creationId xmlns:a16="http://schemas.microsoft.com/office/drawing/2014/main" id="{C08611E4-F7E8-2940-9799-CF7BBAC4919C}"/>
              </a:ext>
            </a:extLst>
          </p:cNvPr>
          <p:cNvSpPr>
            <a:spLocks noGrp="1"/>
          </p:cNvSpPr>
          <p:nvPr>
            <p:ph type="body" sz="quarter" idx="12"/>
          </p:nvPr>
        </p:nvSpPr>
        <p:spPr>
          <a:xfrm>
            <a:off x="3277383" y="109161"/>
            <a:ext cx="8580120" cy="583258"/>
          </a:xfrm>
        </p:spPr>
        <p:txBody>
          <a:bodyPr/>
          <a:lstStyle/>
          <a:p>
            <a:pPr marL="0" indent="0">
              <a:buNone/>
            </a:pPr>
            <a:r>
              <a:rPr lang="en-US" dirty="0">
                <a:cs typeface="Courier New" panose="02070309020205020404" pitchFamily="49" charset="0"/>
              </a:rPr>
              <a:t>features/</a:t>
            </a:r>
            <a:r>
              <a:rPr lang="en-US" dirty="0" err="1">
                <a:cs typeface="Courier New" panose="02070309020205020404" pitchFamily="49" charset="0"/>
              </a:rPr>
              <a:t>drupal</a:t>
            </a:r>
            <a:r>
              <a:rPr lang="en-US" dirty="0">
                <a:cs typeface="Courier New" panose="02070309020205020404" pitchFamily="49" charset="0"/>
              </a:rPr>
              <a:t>/</a:t>
            </a:r>
            <a:r>
              <a:rPr lang="en-US" dirty="0" err="1">
                <a:cs typeface="Courier New" panose="02070309020205020404" pitchFamily="49" charset="0"/>
              </a:rPr>
              <a:t>cache.feature</a:t>
            </a:r>
            <a:r>
              <a:rPr lang="en-US" dirty="0">
                <a:cs typeface="Courier New" panose="02070309020205020404" pitchFamily="49" charset="0"/>
              </a:rPr>
              <a:t>:</a:t>
            </a:r>
          </a:p>
        </p:txBody>
      </p:sp>
      <p:sp>
        <p:nvSpPr>
          <p:cNvPr id="12" name="Text Placeholder 2">
            <a:extLst>
              <a:ext uri="{FF2B5EF4-FFF2-40B4-BE49-F238E27FC236}">
                <a16:creationId xmlns:a16="http://schemas.microsoft.com/office/drawing/2014/main" id="{D6755A19-7073-A84E-A0BF-FFC54E264456}"/>
              </a:ext>
            </a:extLst>
          </p:cNvPr>
          <p:cNvSpPr txBox="1">
            <a:spLocks/>
          </p:cNvSpPr>
          <p:nvPr/>
        </p:nvSpPr>
        <p:spPr>
          <a:xfrm>
            <a:off x="3238683" y="2566822"/>
            <a:ext cx="8580120" cy="583258"/>
          </a:xfrm>
          <a:prstGeom prst="rect">
            <a:avLst/>
          </a:prstGeom>
        </p:spPr>
        <p:txBody>
          <a:bodyPr vert="horz" lIns="182880" tIns="0" rIns="0" bIns="0" rtlCol="0">
            <a:noAutofit/>
          </a:bodyPr>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sz="1800" kern="1200" dirty="0">
                <a:ln>
                  <a:noFill/>
                </a:ln>
                <a:solidFill>
                  <a:schemeClr val="tx1"/>
                </a:solidFill>
                <a:latin typeface="+mn-lt"/>
                <a:ea typeface="+mn-ea"/>
                <a:cs typeface="+mn-cs"/>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sz="1800" kern="1200" dirty="0">
                <a:ln>
                  <a:noFill/>
                </a:ln>
                <a:solidFill>
                  <a:schemeClr val="tx1"/>
                </a:solidFill>
                <a:latin typeface="+mn-lt"/>
                <a:ea typeface="+mn-ea"/>
                <a:cs typeface="+mn-cs"/>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sz="1800" kern="1200" dirty="0">
                <a:ln>
                  <a:noFill/>
                </a:ln>
                <a:solidFill>
                  <a:schemeClr val="tx1"/>
                </a:solidFill>
                <a:latin typeface="+mn-lt"/>
                <a:ea typeface="+mn-ea"/>
                <a:cs typeface="+mn-cs"/>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sz="1800" kern="1200" dirty="0">
                <a:ln>
                  <a:noFill/>
                </a:ln>
                <a:solidFill>
                  <a:schemeClr val="tx1"/>
                </a:solidFill>
                <a:latin typeface="+mn-lt"/>
                <a:ea typeface="+mn-ea"/>
                <a:cs typeface="+mn-cs"/>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sz="1800" kern="1200" dirty="0">
                <a:ln>
                  <a:noFill/>
                </a:ln>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cs typeface="Courier New" panose="02070309020205020404" pitchFamily="49" charset="0"/>
              </a:rPr>
              <a:t>features/bootstrap/</a:t>
            </a:r>
            <a:r>
              <a:rPr lang="en-US" dirty="0" err="1">
                <a:cs typeface="Courier New" panose="02070309020205020404" pitchFamily="49" charset="0"/>
              </a:rPr>
              <a:t>FeatureContext.php</a:t>
            </a:r>
            <a:r>
              <a:rPr lang="en-US" dirty="0">
                <a:cs typeface="Courier New" panose="02070309020205020404" pitchFamily="49" charset="0"/>
              </a:rPr>
              <a:t>:</a:t>
            </a:r>
          </a:p>
        </p:txBody>
      </p:sp>
      <p:pic>
        <p:nvPicPr>
          <p:cNvPr id="13" name="Picture 12">
            <a:extLst>
              <a:ext uri="{FF2B5EF4-FFF2-40B4-BE49-F238E27FC236}">
                <a16:creationId xmlns:a16="http://schemas.microsoft.com/office/drawing/2014/main" id="{16C2CB8C-15C7-EB42-BDB2-FAC8D76FE9EF}"/>
              </a:ext>
            </a:extLst>
          </p:cNvPr>
          <p:cNvPicPr>
            <a:picLocks noChangeAspect="1"/>
          </p:cNvPicPr>
          <p:nvPr/>
        </p:nvPicPr>
        <p:blipFill>
          <a:blip r:embed="rId3"/>
          <a:stretch>
            <a:fillRect/>
          </a:stretch>
        </p:blipFill>
        <p:spPr>
          <a:xfrm>
            <a:off x="3867463" y="2941115"/>
            <a:ext cx="6580682" cy="1822872"/>
          </a:xfrm>
          <a:prstGeom prst="rect">
            <a:avLst/>
          </a:prstGeom>
        </p:spPr>
      </p:pic>
      <p:pic>
        <p:nvPicPr>
          <p:cNvPr id="14" name="Picture 13">
            <a:extLst>
              <a:ext uri="{FF2B5EF4-FFF2-40B4-BE49-F238E27FC236}">
                <a16:creationId xmlns:a16="http://schemas.microsoft.com/office/drawing/2014/main" id="{2034D021-52D2-0248-B18B-279062F9970B}"/>
              </a:ext>
            </a:extLst>
          </p:cNvPr>
          <p:cNvPicPr>
            <a:picLocks noChangeAspect="1"/>
          </p:cNvPicPr>
          <p:nvPr/>
        </p:nvPicPr>
        <p:blipFill>
          <a:blip r:embed="rId4"/>
          <a:stretch>
            <a:fillRect/>
          </a:stretch>
        </p:blipFill>
        <p:spPr>
          <a:xfrm>
            <a:off x="3890102" y="4856521"/>
            <a:ext cx="7590020" cy="1937288"/>
          </a:xfrm>
          <a:prstGeom prst="rect">
            <a:avLst/>
          </a:prstGeom>
        </p:spPr>
      </p:pic>
    </p:spTree>
    <p:extLst>
      <p:ext uri="{BB962C8B-B14F-4D97-AF65-F5344CB8AC3E}">
        <p14:creationId xmlns:p14="http://schemas.microsoft.com/office/powerpoint/2010/main" val="56683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46</a:t>
            </a:fld>
            <a:endParaRPr lang="en-US">
              <a:solidFill>
                <a:prstClr val="black"/>
              </a:solidFill>
              <a:latin typeface="Arial"/>
            </a:endParaRPr>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Installing Behat</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Acceptance Testing</a:t>
            </a:r>
          </a:p>
        </p:txBody>
      </p:sp>
      <p:sp>
        <p:nvSpPr>
          <p:cNvPr id="6" name="Text Placeholder 2">
            <a:extLst>
              <a:ext uri="{FF2B5EF4-FFF2-40B4-BE49-F238E27FC236}">
                <a16:creationId xmlns:a16="http://schemas.microsoft.com/office/drawing/2014/main" id="{1EC2639B-23F4-7948-ABCD-B6518E9CB764}"/>
              </a:ext>
            </a:extLst>
          </p:cNvPr>
          <p:cNvSpPr>
            <a:spLocks noGrp="1"/>
          </p:cNvSpPr>
          <p:nvPr>
            <p:ph type="body" sz="quarter" idx="12"/>
          </p:nvPr>
        </p:nvSpPr>
        <p:spPr>
          <a:xfrm>
            <a:off x="3238500" y="226814"/>
            <a:ext cx="8580120" cy="6176772"/>
          </a:xfrm>
        </p:spPr>
        <p:txBody>
          <a:bodyPr/>
          <a:lstStyle/>
          <a:p>
            <a:r>
              <a:rPr lang="en-US" dirty="0"/>
              <a:t>Add the following packages via composer:</a:t>
            </a:r>
          </a:p>
          <a:p>
            <a:pPr lvl="1"/>
            <a:r>
              <a:rPr lang="en-US" dirty="0">
                <a:solidFill>
                  <a:schemeClr val="accent2"/>
                </a:solidFill>
                <a:latin typeface="Courier New" panose="02070309020205020404" pitchFamily="49" charset="0"/>
                <a:cs typeface="Courier New" panose="02070309020205020404" pitchFamily="49" charset="0"/>
              </a:rPr>
              <a:t>behat/behat</a:t>
            </a:r>
          </a:p>
          <a:p>
            <a:pPr lvl="1"/>
            <a:r>
              <a:rPr lang="en-US" dirty="0" err="1">
                <a:solidFill>
                  <a:schemeClr val="accent2"/>
                </a:solidFill>
                <a:latin typeface="Courier New" panose="02070309020205020404" pitchFamily="49" charset="0"/>
                <a:cs typeface="Courier New" panose="02070309020205020404" pitchFamily="49" charset="0"/>
              </a:rPr>
              <a:t>dmore</a:t>
            </a:r>
            <a:r>
              <a:rPr lang="en-US" dirty="0">
                <a:solidFill>
                  <a:schemeClr val="accent2"/>
                </a:solidFill>
                <a:latin typeface="Courier New" panose="02070309020205020404" pitchFamily="49" charset="0"/>
                <a:cs typeface="Courier New" panose="02070309020205020404" pitchFamily="49" charset="0"/>
              </a:rPr>
              <a:t>/behat-chrome-extension</a:t>
            </a:r>
          </a:p>
          <a:p>
            <a:pPr lvl="1"/>
            <a:r>
              <a:rPr lang="en-US" dirty="0" err="1">
                <a:solidFill>
                  <a:schemeClr val="accent2"/>
                </a:solidFill>
                <a:latin typeface="Courier New" panose="02070309020205020404" pitchFamily="49" charset="0"/>
                <a:cs typeface="Courier New" panose="02070309020205020404" pitchFamily="49" charset="0"/>
              </a:rPr>
              <a:t>drupal</a:t>
            </a:r>
            <a:r>
              <a:rPr lang="en-US" dirty="0">
                <a:solidFill>
                  <a:schemeClr val="accent2"/>
                </a:solidFill>
                <a:latin typeface="Courier New" panose="02070309020205020404" pitchFamily="49" charset="0"/>
                <a:cs typeface="Courier New" panose="02070309020205020404" pitchFamily="49" charset="0"/>
              </a:rPr>
              <a:t>/</a:t>
            </a:r>
            <a:r>
              <a:rPr lang="en-US" dirty="0" err="1">
                <a:solidFill>
                  <a:schemeClr val="accent2"/>
                </a:solidFill>
                <a:latin typeface="Courier New" panose="02070309020205020404" pitchFamily="49" charset="0"/>
                <a:cs typeface="Courier New" panose="02070309020205020404" pitchFamily="49" charset="0"/>
              </a:rPr>
              <a:t>drupal</a:t>
            </a:r>
            <a:r>
              <a:rPr lang="en-US" dirty="0">
                <a:solidFill>
                  <a:schemeClr val="accent2"/>
                </a:solidFill>
                <a:latin typeface="Courier New" panose="02070309020205020404" pitchFamily="49" charset="0"/>
                <a:cs typeface="Courier New" panose="02070309020205020404" pitchFamily="49" charset="0"/>
              </a:rPr>
              <a:t>-extension</a:t>
            </a:r>
          </a:p>
          <a:p>
            <a:r>
              <a:rPr lang="en-US" dirty="0"/>
              <a:t>Behat settings are defined in a </a:t>
            </a:r>
            <a:r>
              <a:rPr lang="en-US" dirty="0" err="1">
                <a:solidFill>
                  <a:schemeClr val="accent2"/>
                </a:solidFill>
                <a:latin typeface="Courier New" panose="02070309020205020404" pitchFamily="49" charset="0"/>
                <a:cs typeface="Courier New" panose="02070309020205020404" pitchFamily="49" charset="0"/>
              </a:rPr>
              <a:t>behat.yml</a:t>
            </a:r>
            <a:r>
              <a:rPr lang="en-US" dirty="0"/>
              <a:t> file usually at the root of your project</a:t>
            </a:r>
          </a:p>
          <a:p>
            <a:pPr lvl="1"/>
            <a:r>
              <a:rPr lang="en-US" dirty="0"/>
              <a:t>Tests live in feature files defined by a </a:t>
            </a:r>
            <a:r>
              <a:rPr lang="en-US" dirty="0">
                <a:solidFill>
                  <a:schemeClr val="accent2"/>
                </a:solidFill>
                <a:latin typeface="Courier New" panose="02070309020205020404" pitchFamily="49" charset="0"/>
                <a:cs typeface="Courier New" panose="02070309020205020404" pitchFamily="49" charset="0"/>
              </a:rPr>
              <a:t>path</a:t>
            </a:r>
            <a:r>
              <a:rPr lang="en-US" dirty="0"/>
              <a:t> directive in your behat settings</a:t>
            </a:r>
          </a:p>
          <a:p>
            <a:pPr lvl="2"/>
            <a:r>
              <a:rPr lang="en-US" dirty="0"/>
              <a:t>By default these files will leave in a </a:t>
            </a:r>
            <a:r>
              <a:rPr lang="en-US" dirty="0">
                <a:solidFill>
                  <a:schemeClr val="accent2"/>
                </a:solidFill>
                <a:latin typeface="Courier New" panose="02070309020205020404" pitchFamily="49" charset="0"/>
                <a:cs typeface="Courier New" panose="02070309020205020404" pitchFamily="49" charset="0"/>
              </a:rPr>
              <a:t>features</a:t>
            </a:r>
            <a:r>
              <a:rPr lang="en-US" dirty="0"/>
              <a:t> directory in the same folder as your </a:t>
            </a:r>
            <a:r>
              <a:rPr lang="en-US" dirty="0" err="1">
                <a:solidFill>
                  <a:schemeClr val="accent2"/>
                </a:solidFill>
                <a:latin typeface="Courier New" panose="02070309020205020404" pitchFamily="49" charset="0"/>
                <a:cs typeface="Courier New" panose="02070309020205020404" pitchFamily="49" charset="0"/>
              </a:rPr>
              <a:t>behat.yml</a:t>
            </a:r>
            <a:r>
              <a:rPr lang="en-US" dirty="0"/>
              <a:t> file.</a:t>
            </a:r>
          </a:p>
          <a:p>
            <a:pPr lvl="1"/>
            <a:r>
              <a:rPr lang="en-US" dirty="0"/>
              <a:t>Step definitions can be defined via contexts specified in the </a:t>
            </a:r>
            <a:r>
              <a:rPr lang="en-US" dirty="0">
                <a:solidFill>
                  <a:schemeClr val="accent2"/>
                </a:solidFill>
                <a:latin typeface="Courier New" panose="02070309020205020404" pitchFamily="49" charset="0"/>
                <a:cs typeface="Courier New" panose="02070309020205020404" pitchFamily="49" charset="0"/>
              </a:rPr>
              <a:t>contexts</a:t>
            </a:r>
            <a:r>
              <a:rPr lang="en-US" dirty="0"/>
              <a:t> directive in your behat settings. </a:t>
            </a:r>
          </a:p>
          <a:p>
            <a:endParaRPr lang="en-US" dirty="0"/>
          </a:p>
        </p:txBody>
      </p:sp>
    </p:spTree>
    <p:extLst>
      <p:ext uri="{BB962C8B-B14F-4D97-AF65-F5344CB8AC3E}">
        <p14:creationId xmlns:p14="http://schemas.microsoft.com/office/powerpoint/2010/main" val="67872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47</a:t>
            </a:fld>
            <a:endParaRPr lang="en-US">
              <a:solidFill>
                <a:prstClr val="black"/>
              </a:solidFill>
              <a:latin typeface="Arial"/>
            </a:endParaRPr>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Drupal Contexts</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Acceptance Testing</a:t>
            </a:r>
          </a:p>
        </p:txBody>
      </p:sp>
      <p:sp>
        <p:nvSpPr>
          <p:cNvPr id="10" name="Text Placeholder 2">
            <a:extLst>
              <a:ext uri="{FF2B5EF4-FFF2-40B4-BE49-F238E27FC236}">
                <a16:creationId xmlns:a16="http://schemas.microsoft.com/office/drawing/2014/main" id="{8EEC3FDA-E1BE-C643-A0B0-6C861268BCA6}"/>
              </a:ext>
            </a:extLst>
          </p:cNvPr>
          <p:cNvSpPr>
            <a:spLocks noGrp="1"/>
          </p:cNvSpPr>
          <p:nvPr>
            <p:ph type="body" sz="quarter" idx="12"/>
          </p:nvPr>
        </p:nvSpPr>
        <p:spPr>
          <a:xfrm>
            <a:off x="3238499" y="310896"/>
            <a:ext cx="8836269" cy="6176772"/>
          </a:xfrm>
        </p:spPr>
        <p:txBody>
          <a:bodyPr/>
          <a:lstStyle/>
          <a:p>
            <a:r>
              <a:rPr lang="en-US" dirty="0" err="1">
                <a:solidFill>
                  <a:schemeClr val="accent2"/>
                </a:solidFill>
                <a:latin typeface="Courier New" panose="02070309020205020404" pitchFamily="49" charset="0"/>
                <a:cs typeface="Courier New" panose="02070309020205020404" pitchFamily="49" charset="0"/>
              </a:rPr>
              <a:t>drupal</a:t>
            </a:r>
            <a:r>
              <a:rPr lang="en-US" dirty="0">
                <a:solidFill>
                  <a:schemeClr val="accent2"/>
                </a:solidFill>
                <a:latin typeface="Courier New" panose="02070309020205020404" pitchFamily="49" charset="0"/>
                <a:cs typeface="Courier New" panose="02070309020205020404" pitchFamily="49" charset="0"/>
              </a:rPr>
              <a:t>/</a:t>
            </a:r>
            <a:r>
              <a:rPr lang="en-US" dirty="0" err="1">
                <a:solidFill>
                  <a:schemeClr val="accent2"/>
                </a:solidFill>
                <a:latin typeface="Courier New" panose="02070309020205020404" pitchFamily="49" charset="0"/>
                <a:cs typeface="Courier New" panose="02070309020205020404" pitchFamily="49" charset="0"/>
              </a:rPr>
              <a:t>drupal</a:t>
            </a:r>
            <a:r>
              <a:rPr lang="en-US" dirty="0">
                <a:solidFill>
                  <a:schemeClr val="accent2"/>
                </a:solidFill>
                <a:latin typeface="Courier New" panose="02070309020205020404" pitchFamily="49" charset="0"/>
                <a:cs typeface="Courier New" panose="02070309020205020404" pitchFamily="49" charset="0"/>
              </a:rPr>
              <a:t>-extension</a:t>
            </a:r>
            <a:r>
              <a:rPr lang="en-US" dirty="0"/>
              <a:t> provides the following contexts:</a:t>
            </a:r>
          </a:p>
          <a:p>
            <a:pPr lvl="1"/>
            <a:r>
              <a:rPr lang="en-US" dirty="0" err="1">
                <a:solidFill>
                  <a:schemeClr val="accent2"/>
                </a:solidFill>
                <a:latin typeface="Courier New" panose="02070309020205020404" pitchFamily="49" charset="0"/>
                <a:cs typeface="Courier New" panose="02070309020205020404" pitchFamily="49" charset="0"/>
              </a:rPr>
              <a:t>RawDrupalContext</a:t>
            </a:r>
            <a:r>
              <a:rPr lang="en-US" dirty="0"/>
              <a:t> – No step-definitions provided but has all the necessary pieces to interact with Drupal and the browser</a:t>
            </a:r>
          </a:p>
          <a:p>
            <a:pPr lvl="1"/>
            <a:r>
              <a:rPr lang="en-US" dirty="0" err="1">
                <a:solidFill>
                  <a:schemeClr val="accent2"/>
                </a:solidFill>
                <a:latin typeface="Courier New" panose="02070309020205020404" pitchFamily="49" charset="0"/>
                <a:cs typeface="Courier New" panose="02070309020205020404" pitchFamily="49" charset="0"/>
              </a:rPr>
              <a:t>DrupalContext</a:t>
            </a:r>
            <a:r>
              <a:rPr lang="en-US" dirty="0"/>
              <a:t> – Provides step-definitions for creating users, terms and nodes</a:t>
            </a:r>
          </a:p>
          <a:p>
            <a:pPr lvl="1"/>
            <a:r>
              <a:rPr lang="en-US" dirty="0" err="1">
                <a:solidFill>
                  <a:schemeClr val="accent2"/>
                </a:solidFill>
                <a:latin typeface="Courier New" panose="02070309020205020404" pitchFamily="49" charset="0"/>
                <a:cs typeface="Courier New" panose="02070309020205020404" pitchFamily="49" charset="0"/>
              </a:rPr>
              <a:t>MinkContext</a:t>
            </a:r>
            <a:r>
              <a:rPr lang="en-US" dirty="0"/>
              <a:t> – Provides steps-definitions specific to regions and forms plus basic browser simulation</a:t>
            </a:r>
          </a:p>
          <a:p>
            <a:pPr lvl="1"/>
            <a:r>
              <a:rPr lang="en-US" dirty="0" err="1">
                <a:solidFill>
                  <a:schemeClr val="accent2"/>
                </a:solidFill>
                <a:latin typeface="Courier New" panose="02070309020205020404" pitchFamily="49" charset="0"/>
                <a:cs typeface="Courier New" panose="02070309020205020404" pitchFamily="49" charset="0"/>
              </a:rPr>
              <a:t>MarkupContext</a:t>
            </a:r>
            <a:r>
              <a:rPr lang="en-US" dirty="0"/>
              <a:t> – Provides step-definitions related to HTML tags/attributes</a:t>
            </a:r>
          </a:p>
          <a:p>
            <a:pPr lvl="1"/>
            <a:r>
              <a:rPr lang="en-US" dirty="0" err="1">
                <a:solidFill>
                  <a:schemeClr val="accent2"/>
                </a:solidFill>
                <a:latin typeface="Courier New" panose="02070309020205020404" pitchFamily="49" charset="0"/>
                <a:cs typeface="Courier New" panose="02070309020205020404" pitchFamily="49" charset="0"/>
              </a:rPr>
              <a:t>MessageContext</a:t>
            </a:r>
            <a:r>
              <a:rPr lang="en-US" dirty="0"/>
              <a:t> – Provides step-definitions related to Drupal messages</a:t>
            </a:r>
            <a:br>
              <a:rPr lang="en-US" dirty="0"/>
            </a:br>
            <a:r>
              <a:rPr lang="en-US" dirty="0"/>
              <a:t>(i.e. notices, warnings, errors)</a:t>
            </a:r>
          </a:p>
          <a:p>
            <a:pPr lvl="1"/>
            <a:r>
              <a:rPr lang="en-US" dirty="0" err="1">
                <a:solidFill>
                  <a:schemeClr val="accent2"/>
                </a:solidFill>
                <a:latin typeface="Courier New" panose="02070309020205020404" pitchFamily="49" charset="0"/>
                <a:cs typeface="Courier New" panose="02070309020205020404" pitchFamily="49" charset="0"/>
              </a:rPr>
              <a:t>DrushContext</a:t>
            </a:r>
            <a:r>
              <a:rPr lang="en-US" dirty="0"/>
              <a:t> – Allows steps to call </a:t>
            </a:r>
            <a:r>
              <a:rPr lang="en-US" dirty="0" err="1"/>
              <a:t>drush</a:t>
            </a:r>
            <a:r>
              <a:rPr lang="en-US" dirty="0"/>
              <a:t> commands</a:t>
            </a:r>
          </a:p>
          <a:p>
            <a:r>
              <a:rPr lang="en-US" dirty="0"/>
              <a:t>You can also define your own contexts to define your own step definitions:</a:t>
            </a:r>
          </a:p>
          <a:p>
            <a:pPr lvl="1"/>
            <a:r>
              <a:rPr lang="en-US" dirty="0"/>
              <a:t>These should live in a </a:t>
            </a:r>
            <a:r>
              <a:rPr lang="en-US" dirty="0">
                <a:solidFill>
                  <a:schemeClr val="accent2"/>
                </a:solidFill>
                <a:latin typeface="Courier New" panose="02070309020205020404" pitchFamily="49" charset="0"/>
                <a:cs typeface="Courier New" panose="02070309020205020404" pitchFamily="49" charset="0"/>
              </a:rPr>
              <a:t>bootstrap</a:t>
            </a:r>
            <a:r>
              <a:rPr lang="en-US" dirty="0"/>
              <a:t> folder inside your main features directory</a:t>
            </a:r>
          </a:p>
          <a:p>
            <a:pPr lvl="1"/>
            <a:endParaRPr lang="en-US" dirty="0"/>
          </a:p>
        </p:txBody>
      </p:sp>
    </p:spTree>
    <p:extLst>
      <p:ext uri="{BB962C8B-B14F-4D97-AF65-F5344CB8AC3E}">
        <p14:creationId xmlns:p14="http://schemas.microsoft.com/office/powerpoint/2010/main" val="130259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48</a:t>
            </a:fld>
            <a:endParaRPr lang="en-US">
              <a:solidFill>
                <a:prstClr val="black"/>
              </a:solidFill>
              <a:latin typeface="Arial"/>
            </a:endParaRPr>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Drupal Extension Drivers</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Acceptance Testing</a:t>
            </a:r>
          </a:p>
        </p:txBody>
      </p:sp>
      <p:sp>
        <p:nvSpPr>
          <p:cNvPr id="8" name="Text Placeholder 2">
            <a:extLst>
              <a:ext uri="{FF2B5EF4-FFF2-40B4-BE49-F238E27FC236}">
                <a16:creationId xmlns:a16="http://schemas.microsoft.com/office/drawing/2014/main" id="{9FA0C88E-5E6D-B342-9446-5798D6F4914E}"/>
              </a:ext>
            </a:extLst>
          </p:cNvPr>
          <p:cNvSpPr txBox="1">
            <a:spLocks/>
          </p:cNvSpPr>
          <p:nvPr/>
        </p:nvSpPr>
        <p:spPr>
          <a:xfrm>
            <a:off x="3390900" y="131953"/>
            <a:ext cx="8580120" cy="6176772"/>
          </a:xfrm>
          <a:prstGeom prst="rect">
            <a:avLst/>
          </a:prstGeom>
        </p:spPr>
        <p:txBody>
          <a:bodyPr vert="horz" lIns="182880" tIns="0" rIns="0" bIns="0" rtlCol="0">
            <a:noAutofit/>
          </a:bodyPr>
          <a:lstStyle>
            <a:lvl1pPr marL="142875" marR="0" indent="-142875"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sz="1800" kern="1200" dirty="0">
                <a:ln>
                  <a:noFill/>
                </a:ln>
                <a:solidFill>
                  <a:schemeClr val="tx1"/>
                </a:solidFill>
                <a:latin typeface="+mn-lt"/>
                <a:ea typeface="+mn-ea"/>
                <a:cs typeface="+mn-cs"/>
              </a:defRPr>
            </a:lvl1pPr>
            <a:lvl2pPr marL="428625" marR="0" indent="-145257"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sz="1800" kern="1200" dirty="0">
                <a:ln>
                  <a:noFill/>
                </a:ln>
                <a:solidFill>
                  <a:schemeClr val="tx1"/>
                </a:solidFill>
                <a:latin typeface="+mn-lt"/>
                <a:ea typeface="+mn-ea"/>
                <a:cs typeface="+mn-cs"/>
              </a:defRPr>
            </a:lvl2pPr>
            <a:lvl3pPr marL="714375" marR="0" indent="-147638"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sz="1800" kern="1200" dirty="0">
                <a:ln>
                  <a:noFill/>
                </a:ln>
                <a:solidFill>
                  <a:schemeClr val="tx1"/>
                </a:solidFill>
                <a:latin typeface="+mn-lt"/>
                <a:ea typeface="+mn-ea"/>
                <a:cs typeface="+mn-cs"/>
              </a:defRPr>
            </a:lvl3pPr>
            <a:lvl4pPr marL="1000125" marR="0" indent="-150019"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sz="1800" kern="1200" dirty="0">
                <a:ln>
                  <a:noFill/>
                </a:ln>
                <a:solidFill>
                  <a:schemeClr val="tx1"/>
                </a:solidFill>
                <a:latin typeface="+mn-lt"/>
                <a:ea typeface="+mn-ea"/>
                <a:cs typeface="+mn-cs"/>
              </a:defRPr>
            </a:lvl4pPr>
            <a:lvl5pPr marL="1285875" marR="0" indent="-152400" algn="l" defTabSz="914400" rtl="0" eaLnBrk="1" fontAlgn="auto" latinLnBrk="0" hangingPunct="1">
              <a:lnSpc>
                <a:spcPct val="100000"/>
              </a:lnSpc>
              <a:spcBef>
                <a:spcPts val="0"/>
              </a:spcBef>
              <a:spcAft>
                <a:spcPts val="1500"/>
              </a:spcAft>
              <a:buClr>
                <a:srgbClr val="EB0000"/>
              </a:buClr>
              <a:buSzTx/>
              <a:buFont typeface="Arial" panose="020B0604020202020204" pitchFamily="34" charset="0"/>
              <a:buChar char="•"/>
              <a:tabLst/>
              <a:defRPr lang="en-US" sz="1800" kern="1200" dirty="0">
                <a:ln>
                  <a:noFill/>
                </a:ln>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solidFill>
                  <a:schemeClr val="accent2"/>
                </a:solidFill>
                <a:latin typeface="Courier New" panose="02070309020205020404" pitchFamily="49" charset="0"/>
                <a:cs typeface="Courier New" panose="02070309020205020404" pitchFamily="49" charset="0"/>
              </a:rPr>
              <a:t>drupal</a:t>
            </a:r>
            <a:r>
              <a:rPr lang="en-US" dirty="0">
                <a:solidFill>
                  <a:schemeClr val="accent2"/>
                </a:solidFill>
                <a:latin typeface="Courier New" panose="02070309020205020404" pitchFamily="49" charset="0"/>
                <a:cs typeface="Courier New" panose="02070309020205020404" pitchFamily="49" charset="0"/>
              </a:rPr>
              <a:t>/</a:t>
            </a:r>
            <a:r>
              <a:rPr lang="en-US" dirty="0" err="1">
                <a:solidFill>
                  <a:schemeClr val="accent2"/>
                </a:solidFill>
                <a:latin typeface="Courier New" panose="02070309020205020404" pitchFamily="49" charset="0"/>
                <a:cs typeface="Courier New" panose="02070309020205020404" pitchFamily="49" charset="0"/>
              </a:rPr>
              <a:t>drupal</a:t>
            </a:r>
            <a:r>
              <a:rPr lang="en-US" dirty="0">
                <a:solidFill>
                  <a:schemeClr val="accent2"/>
                </a:solidFill>
                <a:latin typeface="Courier New" panose="02070309020205020404" pitchFamily="49" charset="0"/>
                <a:cs typeface="Courier New" panose="02070309020205020404" pitchFamily="49" charset="0"/>
              </a:rPr>
              <a:t>-extension</a:t>
            </a:r>
            <a:r>
              <a:rPr lang="en-US" dirty="0"/>
              <a:t> provides three different extension drivers:</a:t>
            </a:r>
          </a:p>
          <a:p>
            <a:endParaRPr lang="en-US" dirty="0"/>
          </a:p>
          <a:p>
            <a:endParaRPr lang="en-US" dirty="0"/>
          </a:p>
          <a:p>
            <a:endParaRPr lang="en-US" dirty="0"/>
          </a:p>
          <a:p>
            <a:endParaRPr lang="en-US" dirty="0"/>
          </a:p>
          <a:p>
            <a:endParaRPr lang="en-US" dirty="0"/>
          </a:p>
          <a:p>
            <a:endParaRPr lang="en-US" dirty="0"/>
          </a:p>
          <a:p>
            <a:endParaRPr lang="en-US" dirty="0"/>
          </a:p>
          <a:p>
            <a:r>
              <a:rPr lang="en-US" dirty="0"/>
              <a:t>We will mostly focus on the Drupal API driver for this training.</a:t>
            </a:r>
          </a:p>
          <a:p>
            <a:r>
              <a:rPr lang="en-US" dirty="0"/>
              <a:t>To enable the Drupal API driver set </a:t>
            </a:r>
            <a:r>
              <a:rPr lang="en-US" dirty="0" err="1">
                <a:solidFill>
                  <a:schemeClr val="accent2"/>
                </a:solidFill>
                <a:latin typeface="Courier New" panose="02070309020205020404" pitchFamily="49" charset="0"/>
                <a:cs typeface="Courier New" panose="02070309020205020404" pitchFamily="49" charset="0"/>
              </a:rPr>
              <a:t>api_driver</a:t>
            </a:r>
            <a:r>
              <a:rPr lang="en-US" dirty="0"/>
              <a:t> to </a:t>
            </a:r>
            <a:r>
              <a:rPr lang="en-US" dirty="0" err="1">
                <a:solidFill>
                  <a:schemeClr val="accent2"/>
                </a:solidFill>
                <a:latin typeface="Courier New" panose="02070309020205020404" pitchFamily="49" charset="0"/>
                <a:cs typeface="Courier New" panose="02070309020205020404" pitchFamily="49" charset="0"/>
              </a:rPr>
              <a:t>drupal</a:t>
            </a:r>
            <a:r>
              <a:rPr lang="en-US" dirty="0"/>
              <a:t> and define </a:t>
            </a:r>
            <a:r>
              <a:rPr lang="en-US" dirty="0" err="1">
                <a:solidFill>
                  <a:schemeClr val="accent2"/>
                </a:solidFill>
                <a:latin typeface="Courier New" panose="02070309020205020404" pitchFamily="49" charset="0"/>
                <a:cs typeface="Courier New" panose="02070309020205020404" pitchFamily="49" charset="0"/>
              </a:rPr>
              <a:t>drupal_root</a:t>
            </a:r>
            <a:r>
              <a:rPr lang="en-US" dirty="0"/>
              <a:t> in your behat settings.</a:t>
            </a:r>
          </a:p>
          <a:p>
            <a:r>
              <a:rPr lang="en-US" dirty="0"/>
              <a:t>Tag tests with </a:t>
            </a:r>
            <a:r>
              <a:rPr lang="en-US" dirty="0">
                <a:solidFill>
                  <a:schemeClr val="accent2"/>
                </a:solidFill>
                <a:latin typeface="Courier New" panose="02070309020205020404" pitchFamily="49" charset="0"/>
                <a:cs typeface="Courier New" panose="02070309020205020404" pitchFamily="49" charset="0"/>
              </a:rPr>
              <a:t>@</a:t>
            </a:r>
            <a:r>
              <a:rPr lang="en-US" dirty="0" err="1">
                <a:solidFill>
                  <a:schemeClr val="accent2"/>
                </a:solidFill>
                <a:latin typeface="Courier New" panose="02070309020205020404" pitchFamily="49" charset="0"/>
                <a:cs typeface="Courier New" panose="02070309020205020404" pitchFamily="49" charset="0"/>
              </a:rPr>
              <a:t>api</a:t>
            </a:r>
            <a:r>
              <a:rPr lang="en-US" dirty="0">
                <a:solidFill>
                  <a:schemeClr val="accent2"/>
                </a:solidFill>
                <a:cs typeface="Arial" panose="020B0604020202020204" pitchFamily="34" charset="0"/>
              </a:rPr>
              <a:t> </a:t>
            </a:r>
            <a:r>
              <a:rPr lang="en-US" dirty="0"/>
              <a:t>to enable the Drupal API driver for that particular test.</a:t>
            </a:r>
          </a:p>
          <a:p>
            <a:pPr marL="0" indent="0">
              <a:buFont typeface="Arial" panose="020B0604020202020204" pitchFamily="34" charset="0"/>
              <a:buNone/>
            </a:pPr>
            <a:endParaRPr lang="en-US" dirty="0"/>
          </a:p>
          <a:p>
            <a:pPr marL="0" indent="0">
              <a:buFont typeface="Arial" panose="020B0604020202020204" pitchFamily="34" charset="0"/>
              <a:buNone/>
            </a:pPr>
            <a:r>
              <a:rPr lang="en-US" sz="1400" dirty="0"/>
              <a:t>SOURCE: Drupal Extension Drivers</a:t>
            </a:r>
            <a:br>
              <a:rPr lang="en-US" sz="1400" dirty="0"/>
            </a:br>
            <a:r>
              <a:rPr lang="en-US" sz="1400" dirty="0">
                <a:hlinkClick r:id="rId2"/>
              </a:rPr>
              <a:t>https://behat-drupal-extension.readthedocs.io/en/3.1/drivers.html</a:t>
            </a:r>
            <a:endParaRPr lang="en-US" sz="1400" dirty="0"/>
          </a:p>
        </p:txBody>
      </p:sp>
      <p:pic>
        <p:nvPicPr>
          <p:cNvPr id="11" name="Picture 10">
            <a:extLst>
              <a:ext uri="{FF2B5EF4-FFF2-40B4-BE49-F238E27FC236}">
                <a16:creationId xmlns:a16="http://schemas.microsoft.com/office/drawing/2014/main" id="{34D2A9CC-FFF8-E24F-93FC-0FF663581E73}"/>
              </a:ext>
            </a:extLst>
          </p:cNvPr>
          <p:cNvPicPr>
            <a:picLocks noChangeAspect="1"/>
          </p:cNvPicPr>
          <p:nvPr/>
        </p:nvPicPr>
        <p:blipFill>
          <a:blip r:embed="rId3"/>
          <a:stretch>
            <a:fillRect/>
          </a:stretch>
        </p:blipFill>
        <p:spPr>
          <a:xfrm>
            <a:off x="3420110" y="381956"/>
            <a:ext cx="8216900" cy="3289300"/>
          </a:xfrm>
          <a:prstGeom prst="rect">
            <a:avLst/>
          </a:prstGeom>
        </p:spPr>
      </p:pic>
    </p:spTree>
    <p:extLst>
      <p:ext uri="{BB962C8B-B14F-4D97-AF65-F5344CB8AC3E}">
        <p14:creationId xmlns:p14="http://schemas.microsoft.com/office/powerpoint/2010/main" val="349271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6458441-FEEB-45D1-A46D-FCDB40F124CE}"/>
              </a:ext>
            </a:extLst>
          </p:cNvPr>
          <p:cNvSpPr>
            <a:spLocks noGrp="1"/>
          </p:cNvSpPr>
          <p:nvPr>
            <p:ph type="body" sz="quarter" idx="16"/>
          </p:nvPr>
        </p:nvSpPr>
        <p:spPr>
          <a:xfrm>
            <a:off x="0" y="2954214"/>
            <a:ext cx="12192000" cy="592839"/>
          </a:xfrm>
        </p:spPr>
        <p:txBody>
          <a:bodyPr/>
          <a:lstStyle/>
          <a:p>
            <a:pPr algn="ctr"/>
            <a:r>
              <a:rPr lang="en-US" dirty="0"/>
              <a:t>Labs 3 &amp; 4</a:t>
            </a:r>
            <a:br>
              <a:rPr lang="en-US" dirty="0"/>
            </a:br>
            <a:r>
              <a:rPr lang="en-US" dirty="0"/>
              <a:t>Writing System &amp; Acceptance Tests</a:t>
            </a:r>
          </a:p>
        </p:txBody>
      </p:sp>
    </p:spTree>
    <p:extLst>
      <p:ext uri="{BB962C8B-B14F-4D97-AF65-F5344CB8AC3E}">
        <p14:creationId xmlns:p14="http://schemas.microsoft.com/office/powerpoint/2010/main" val="3720885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5</a:t>
            </a:fld>
            <a:endParaRPr lang="en-US">
              <a:solidFill>
                <a:prstClr val="black"/>
              </a:solidFill>
              <a:latin typeface="Arial"/>
            </a:endParaRPr>
          </a:p>
        </p:txBody>
      </p:sp>
      <p:sp>
        <p:nvSpPr>
          <p:cNvPr id="6" name="Text Placeholder 5">
            <a:extLst>
              <a:ext uri="{FF2B5EF4-FFF2-40B4-BE49-F238E27FC236}">
                <a16:creationId xmlns:a16="http://schemas.microsoft.com/office/drawing/2014/main" id="{B938EA58-6E9D-4AE6-8978-7E176BA746E0}"/>
              </a:ext>
            </a:extLst>
          </p:cNvPr>
          <p:cNvSpPr>
            <a:spLocks noGrp="1"/>
          </p:cNvSpPr>
          <p:nvPr>
            <p:ph type="body" sz="quarter" idx="12"/>
          </p:nvPr>
        </p:nvSpPr>
        <p:spPr/>
        <p:txBody>
          <a:bodyPr/>
          <a:lstStyle/>
          <a:p>
            <a:r>
              <a:rPr lang="en-US" dirty="0"/>
              <a:t>Basic understanding of object-oriented development </a:t>
            </a:r>
            <a:br>
              <a:rPr lang="en-US" dirty="0"/>
            </a:br>
            <a:r>
              <a:rPr lang="en-US" dirty="0"/>
              <a:t>(preferably in the context of PHP and Drupal 8/9)</a:t>
            </a:r>
          </a:p>
          <a:p>
            <a:r>
              <a:rPr lang="en-US" dirty="0"/>
              <a:t>Docker 18.06+</a:t>
            </a:r>
          </a:p>
          <a:p>
            <a:r>
              <a:rPr lang="en-US" dirty="0"/>
              <a:t>Latest version of DDEV-Local</a:t>
            </a:r>
          </a:p>
          <a:p>
            <a:r>
              <a:rPr lang="en-US" dirty="0"/>
              <a:t>An account on </a:t>
            </a:r>
            <a:r>
              <a:rPr lang="en-US" dirty="0" err="1"/>
              <a:t>github.com</a:t>
            </a:r>
            <a:r>
              <a:rPr lang="en-US" i="1" dirty="0"/>
              <a:t> (optional)</a:t>
            </a:r>
          </a:p>
          <a:p>
            <a:pPr marL="0" indent="0">
              <a:buNone/>
            </a:pPr>
            <a:endParaRPr lang="en-US" i="1" dirty="0"/>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What you need to have for today’s training</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Training Prerequisites</a:t>
            </a:r>
          </a:p>
        </p:txBody>
      </p:sp>
    </p:spTree>
    <p:extLst>
      <p:ext uri="{BB962C8B-B14F-4D97-AF65-F5344CB8AC3E}">
        <p14:creationId xmlns:p14="http://schemas.microsoft.com/office/powerpoint/2010/main" val="31948916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50</a:t>
            </a:fld>
            <a:endParaRPr lang="en-US">
              <a:solidFill>
                <a:prstClr val="black"/>
              </a:solidFill>
              <a:latin typeface="Arial"/>
            </a:endParaRPr>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Mistakes to look out for</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Common Pitfalls</a:t>
            </a:r>
          </a:p>
        </p:txBody>
      </p:sp>
      <p:sp>
        <p:nvSpPr>
          <p:cNvPr id="6" name="Text Placeholder 2">
            <a:extLst>
              <a:ext uri="{FF2B5EF4-FFF2-40B4-BE49-F238E27FC236}">
                <a16:creationId xmlns:a16="http://schemas.microsoft.com/office/drawing/2014/main" id="{40282BDA-576F-E946-989F-C4E2B9B9BC2D}"/>
              </a:ext>
            </a:extLst>
          </p:cNvPr>
          <p:cNvSpPr>
            <a:spLocks noGrp="1"/>
          </p:cNvSpPr>
          <p:nvPr>
            <p:ph type="body" sz="quarter" idx="12"/>
          </p:nvPr>
        </p:nvSpPr>
        <p:spPr>
          <a:xfrm>
            <a:off x="3406451" y="310894"/>
            <a:ext cx="8580120" cy="6297168"/>
          </a:xfrm>
        </p:spPr>
        <p:txBody>
          <a:bodyPr/>
          <a:lstStyle/>
          <a:p>
            <a:r>
              <a:rPr lang="en-US" dirty="0"/>
              <a:t>If PHPUnit-based tests aren’t running as expected, confirm the following:</a:t>
            </a:r>
          </a:p>
          <a:p>
            <a:pPr lvl="1"/>
            <a:r>
              <a:rPr lang="en-US" dirty="0"/>
              <a:t>Test file name ends with </a:t>
            </a:r>
            <a:r>
              <a:rPr lang="en-US" dirty="0" err="1">
                <a:solidFill>
                  <a:schemeClr val="accent2"/>
                </a:solidFill>
                <a:latin typeface="Courier New" panose="02070309020205020404" pitchFamily="49" charset="0"/>
                <a:cs typeface="Courier New" panose="02070309020205020404" pitchFamily="49" charset="0"/>
              </a:rPr>
              <a:t>Test.php</a:t>
            </a:r>
            <a:r>
              <a:rPr lang="en-US" dirty="0">
                <a:solidFill>
                  <a:schemeClr val="accent2"/>
                </a:solidFill>
                <a:latin typeface="Courier New" panose="02070309020205020404" pitchFamily="49" charset="0"/>
                <a:cs typeface="Courier New" panose="02070309020205020404" pitchFamily="49" charset="0"/>
              </a:rPr>
              <a:t> </a:t>
            </a:r>
            <a:r>
              <a:rPr lang="en-US" dirty="0"/>
              <a:t>and class name matches file name</a:t>
            </a:r>
            <a:endParaRPr lang="en-US" dirty="0">
              <a:solidFill>
                <a:schemeClr val="accent2"/>
              </a:solidFill>
              <a:latin typeface="Courier New" panose="02070309020205020404" pitchFamily="49" charset="0"/>
              <a:cs typeface="Courier New" panose="02070309020205020404" pitchFamily="49" charset="0"/>
            </a:endParaRPr>
          </a:p>
          <a:p>
            <a:pPr lvl="1"/>
            <a:r>
              <a:rPr lang="en-US" dirty="0"/>
              <a:t>Test methods begins with </a:t>
            </a:r>
            <a:r>
              <a:rPr lang="en-US" dirty="0">
                <a:solidFill>
                  <a:schemeClr val="accent2"/>
                </a:solidFill>
                <a:latin typeface="Courier New" panose="02070309020205020404" pitchFamily="49" charset="0"/>
                <a:cs typeface="Courier New" panose="02070309020205020404" pitchFamily="49" charset="0"/>
              </a:rPr>
              <a:t>test</a:t>
            </a:r>
          </a:p>
          <a:p>
            <a:pPr lvl="1"/>
            <a:r>
              <a:rPr lang="en-US" dirty="0"/>
              <a:t>Ensure namespace is correct in the test for the respective test type</a:t>
            </a:r>
          </a:p>
          <a:p>
            <a:pPr lvl="1"/>
            <a:r>
              <a:rPr lang="en-US" dirty="0"/>
              <a:t>Ensure file and folder path is correct for the respective test type</a:t>
            </a:r>
          </a:p>
          <a:p>
            <a:r>
              <a:rPr lang="en-US" dirty="0"/>
              <a:t>In Functional tests don’t use </a:t>
            </a:r>
            <a:r>
              <a:rPr lang="en-US" dirty="0">
                <a:solidFill>
                  <a:schemeClr val="accent2"/>
                </a:solidFill>
                <a:latin typeface="Courier New" panose="02070309020205020404" pitchFamily="49" charset="0"/>
                <a:cs typeface="Courier New" panose="02070309020205020404" pitchFamily="49" charset="0"/>
              </a:rPr>
              <a:t>$this-&gt;</a:t>
            </a:r>
            <a:r>
              <a:rPr lang="en-US" dirty="0" err="1">
                <a:solidFill>
                  <a:schemeClr val="accent2"/>
                </a:solidFill>
                <a:latin typeface="Courier New" panose="02070309020205020404" pitchFamily="49" charset="0"/>
                <a:cs typeface="Courier New" panose="02070309020205020404" pitchFamily="49" charset="0"/>
              </a:rPr>
              <a:t>loggedInUser</a:t>
            </a:r>
            <a:r>
              <a:rPr lang="en-US" dirty="0"/>
              <a:t> for a mock user. This property is used by </a:t>
            </a:r>
            <a:r>
              <a:rPr lang="en-US" dirty="0" err="1">
                <a:solidFill>
                  <a:schemeClr val="accent2"/>
                </a:solidFill>
                <a:latin typeface="Courier New" panose="02070309020205020404" pitchFamily="49" charset="0"/>
                <a:cs typeface="Courier New" panose="02070309020205020404" pitchFamily="49" charset="0"/>
              </a:rPr>
              <a:t>BrowserTestBase</a:t>
            </a:r>
            <a:r>
              <a:rPr lang="en-US" dirty="0"/>
              <a:t> to determine which user is actively logged in. Setting this value can cause a lot of confusion. Instead use variables like </a:t>
            </a:r>
            <a:r>
              <a:rPr lang="en-US" dirty="0">
                <a:solidFill>
                  <a:schemeClr val="accent2"/>
                </a:solidFill>
                <a:latin typeface="Courier New" panose="02070309020205020404" pitchFamily="49" charset="0"/>
                <a:cs typeface="Courier New" panose="02070309020205020404" pitchFamily="49" charset="0"/>
              </a:rPr>
              <a:t>$this-&gt;</a:t>
            </a:r>
            <a:r>
              <a:rPr lang="en-US" dirty="0" err="1">
                <a:solidFill>
                  <a:schemeClr val="accent2"/>
                </a:solidFill>
                <a:latin typeface="Courier New" panose="02070309020205020404" pitchFamily="49" charset="0"/>
                <a:cs typeface="Courier New" panose="02070309020205020404" pitchFamily="49" charset="0"/>
              </a:rPr>
              <a:t>authorizedUser</a:t>
            </a:r>
            <a:r>
              <a:rPr lang="en-US" dirty="0"/>
              <a:t> and always use </a:t>
            </a:r>
            <a:r>
              <a:rPr lang="en-US" dirty="0">
                <a:solidFill>
                  <a:schemeClr val="accent2"/>
                </a:solidFill>
                <a:latin typeface="Courier New" panose="02070309020205020404" pitchFamily="49" charset="0"/>
                <a:cs typeface="Courier New" panose="02070309020205020404" pitchFamily="49" charset="0"/>
              </a:rPr>
              <a:t>$this-&gt;</a:t>
            </a:r>
            <a:r>
              <a:rPr lang="en-US" dirty="0" err="1">
                <a:solidFill>
                  <a:schemeClr val="accent2"/>
                </a:solidFill>
                <a:latin typeface="Courier New" panose="02070309020205020404" pitchFamily="49" charset="0"/>
                <a:cs typeface="Courier New" panose="02070309020205020404" pitchFamily="49" charset="0"/>
              </a:rPr>
              <a:t>drupalLogin</a:t>
            </a:r>
            <a:r>
              <a:rPr lang="en-US" dirty="0">
                <a:solidFill>
                  <a:schemeClr val="accent2"/>
                </a:solidFill>
                <a:latin typeface="Courier New" panose="02070309020205020404" pitchFamily="49" charset="0"/>
                <a:cs typeface="Courier New" panose="02070309020205020404" pitchFamily="49" charset="0"/>
              </a:rPr>
              <a:t>()</a:t>
            </a:r>
            <a:r>
              <a:rPr lang="en-US" dirty="0">
                <a:solidFill>
                  <a:schemeClr val="accent2"/>
                </a:solidFill>
                <a:cs typeface="Courier New" panose="02070309020205020404" pitchFamily="49" charset="0"/>
              </a:rPr>
              <a:t> </a:t>
            </a:r>
            <a:r>
              <a:rPr lang="en-US" dirty="0"/>
              <a:t>to log a user in.</a:t>
            </a:r>
          </a:p>
          <a:p>
            <a:r>
              <a:rPr lang="en-US" dirty="0"/>
              <a:t>When creating mock users, if explicitly setting a UID, make sure to use 2 or greater, as UID 1 has permission to do everything in Drupal. </a:t>
            </a:r>
          </a:p>
          <a:p>
            <a:r>
              <a:rPr lang="en-US" dirty="0"/>
              <a:t>Kernel and Browser tests require valid configuration schemas if an installed module provides default configuration settings. This is especially fun when writing tests related to other </a:t>
            </a:r>
            <a:r>
              <a:rPr lang="en-US" dirty="0" err="1"/>
              <a:t>contrib</a:t>
            </a:r>
            <a:r>
              <a:rPr lang="en-US" dirty="0"/>
              <a:t> modules that fail to provide a schema.</a:t>
            </a:r>
          </a:p>
          <a:p>
            <a:r>
              <a:rPr lang="en-US" dirty="0"/>
              <a:t>If you experience different behavior in Kernel or Browser tests than you do in your browser, most likely you’re missing a one or more modules in </a:t>
            </a:r>
            <a:r>
              <a:rPr lang="en-US" dirty="0">
                <a:solidFill>
                  <a:schemeClr val="accent2"/>
                </a:solidFill>
                <a:latin typeface="Courier New" panose="02070309020205020404" pitchFamily="49" charset="0"/>
                <a:cs typeface="Courier New" panose="02070309020205020404" pitchFamily="49" charset="0"/>
              </a:rPr>
              <a:t>$modules</a:t>
            </a:r>
            <a:r>
              <a:rPr lang="en-US" dirty="0"/>
              <a:t>.</a:t>
            </a:r>
          </a:p>
        </p:txBody>
      </p:sp>
    </p:spTree>
    <p:extLst>
      <p:ext uri="{BB962C8B-B14F-4D97-AF65-F5344CB8AC3E}">
        <p14:creationId xmlns:p14="http://schemas.microsoft.com/office/powerpoint/2010/main" val="272342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51</a:t>
            </a:fld>
            <a:endParaRPr lang="en-US">
              <a:solidFill>
                <a:prstClr val="black"/>
              </a:solidFill>
              <a:latin typeface="Arial"/>
            </a:endParaRPr>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What we covered</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In Review</a:t>
            </a:r>
          </a:p>
        </p:txBody>
      </p:sp>
      <p:sp>
        <p:nvSpPr>
          <p:cNvPr id="10" name="Text Placeholder 2">
            <a:extLst>
              <a:ext uri="{FF2B5EF4-FFF2-40B4-BE49-F238E27FC236}">
                <a16:creationId xmlns:a16="http://schemas.microsoft.com/office/drawing/2014/main" id="{E8F0D37A-8AA2-0248-86CE-FEEE000DD50B}"/>
              </a:ext>
            </a:extLst>
          </p:cNvPr>
          <p:cNvSpPr>
            <a:spLocks noGrp="1"/>
          </p:cNvSpPr>
          <p:nvPr>
            <p:ph type="body" sz="quarter" idx="12"/>
          </p:nvPr>
        </p:nvSpPr>
        <p:spPr>
          <a:xfrm>
            <a:off x="3238500" y="310896"/>
            <a:ext cx="8580120" cy="6176772"/>
          </a:xfrm>
        </p:spPr>
        <p:txBody>
          <a:bodyPr numCol="1"/>
          <a:lstStyle/>
          <a:p>
            <a:r>
              <a:rPr lang="en-US" dirty="0"/>
              <a:t>What is Software Testing?</a:t>
            </a:r>
          </a:p>
          <a:p>
            <a:pPr lvl="1"/>
            <a:r>
              <a:rPr lang="en-US" dirty="0"/>
              <a:t>Verification</a:t>
            </a:r>
          </a:p>
          <a:p>
            <a:pPr lvl="1"/>
            <a:r>
              <a:rPr lang="en-US" dirty="0"/>
              <a:t>Validation</a:t>
            </a:r>
          </a:p>
          <a:p>
            <a:pPr lvl="1"/>
            <a:r>
              <a:rPr lang="en-US" dirty="0"/>
              <a:t>Error Detection</a:t>
            </a:r>
          </a:p>
          <a:p>
            <a:r>
              <a:rPr lang="en-US" dirty="0"/>
              <a:t>Types of Testing</a:t>
            </a:r>
          </a:p>
          <a:p>
            <a:pPr lvl="1"/>
            <a:r>
              <a:rPr lang="en-US" dirty="0"/>
              <a:t>Functional vs Non-functional Testing</a:t>
            </a:r>
          </a:p>
          <a:p>
            <a:pPr lvl="1"/>
            <a:r>
              <a:rPr lang="en-US" dirty="0"/>
              <a:t>Unit vs Integration vs System vs Acceptance Testing</a:t>
            </a:r>
          </a:p>
          <a:p>
            <a:r>
              <a:rPr lang="en-US" dirty="0"/>
              <a:t>Unit Testing with PHPUnit</a:t>
            </a:r>
          </a:p>
          <a:p>
            <a:pPr lvl="1"/>
            <a:r>
              <a:rPr lang="en-US" dirty="0"/>
              <a:t>Assertions/Fixtures</a:t>
            </a:r>
          </a:p>
          <a:p>
            <a:pPr lvl="1"/>
            <a:r>
              <a:rPr lang="en-US" dirty="0"/>
              <a:t>Stubs vs Mocks</a:t>
            </a:r>
          </a:p>
          <a:p>
            <a:r>
              <a:rPr lang="en-US" dirty="0"/>
              <a:t>Integration Testing using Kernel Tests</a:t>
            </a:r>
          </a:p>
          <a:p>
            <a:r>
              <a:rPr lang="en-US" dirty="0"/>
              <a:t>System Testing using Browser (or Functional) Tests</a:t>
            </a:r>
          </a:p>
          <a:p>
            <a:r>
              <a:rPr lang="en-US" dirty="0"/>
              <a:t>System Testing using </a:t>
            </a:r>
            <a:r>
              <a:rPr lang="en-US" dirty="0" err="1"/>
              <a:t>Nightwatch.js</a:t>
            </a:r>
            <a:endParaRPr lang="en-US" dirty="0"/>
          </a:p>
          <a:p>
            <a:r>
              <a:rPr lang="en-US" dirty="0"/>
              <a:t>Acceptance Testing using Behat</a:t>
            </a:r>
          </a:p>
        </p:txBody>
      </p:sp>
    </p:spTree>
    <p:extLst>
      <p:ext uri="{BB962C8B-B14F-4D97-AF65-F5344CB8AC3E}">
        <p14:creationId xmlns:p14="http://schemas.microsoft.com/office/powerpoint/2010/main" val="116408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91F2AE-06FA-DF45-B171-53833026B6F1}"/>
              </a:ext>
            </a:extLst>
          </p:cNvPr>
          <p:cNvSpPr>
            <a:spLocks noGrp="1"/>
          </p:cNvSpPr>
          <p:nvPr>
            <p:ph type="sldNum" sz="quarter" idx="11"/>
          </p:nvPr>
        </p:nvSpPr>
        <p:spPr/>
        <p:txBody>
          <a:bodyPr/>
          <a:lstStyle/>
          <a:p>
            <a:fld id="{762E77F0-FB5B-4E8E-9BC9-34F14560A017}" type="slidenum">
              <a:rPr lang="en-US" smtClean="0"/>
              <a:pPr/>
              <a:t>52</a:t>
            </a:fld>
            <a:endParaRPr lang="en-US"/>
          </a:p>
        </p:txBody>
      </p:sp>
      <p:sp>
        <p:nvSpPr>
          <p:cNvPr id="3" name="Text Placeholder 2">
            <a:extLst>
              <a:ext uri="{FF2B5EF4-FFF2-40B4-BE49-F238E27FC236}">
                <a16:creationId xmlns:a16="http://schemas.microsoft.com/office/drawing/2014/main" id="{643FB029-B85D-234D-B4FC-A8526E36F8DA}"/>
              </a:ext>
            </a:extLst>
          </p:cNvPr>
          <p:cNvSpPr>
            <a:spLocks noGrp="1"/>
          </p:cNvSpPr>
          <p:nvPr>
            <p:ph type="body" sz="quarter" idx="12"/>
          </p:nvPr>
        </p:nvSpPr>
        <p:spPr/>
        <p:txBody>
          <a:bodyPr/>
          <a:lstStyle/>
          <a:p>
            <a:r>
              <a:rPr lang="en-US" dirty="0"/>
              <a:t>SW Testing Concepts: What is Software Testing </a:t>
            </a:r>
            <a:br>
              <a:rPr lang="en-US" dirty="0"/>
            </a:br>
            <a:r>
              <a:rPr lang="en-US" dirty="0">
                <a:hlinkClick r:id="rId2"/>
              </a:rPr>
              <a:t>https://sites.google.com/site/swtestingconcepts/home/what-is-software-testing</a:t>
            </a:r>
            <a:endParaRPr lang="en-US" dirty="0"/>
          </a:p>
          <a:p>
            <a:r>
              <a:rPr lang="en-US" dirty="0"/>
              <a:t>Automated Tests as Documentation</a:t>
            </a:r>
            <a:br>
              <a:rPr lang="en-US" dirty="0"/>
            </a:br>
            <a:r>
              <a:rPr lang="en-US" dirty="0">
                <a:hlinkClick r:id="rId3"/>
              </a:rPr>
              <a:t>http://swreflections.blogspot.com/2013/06/automated-tests-as-documentation.html</a:t>
            </a:r>
            <a:endParaRPr lang="en-US" dirty="0"/>
          </a:p>
          <a:p>
            <a:r>
              <a:rPr lang="en-US" dirty="0"/>
              <a:t>International Software Testing Qualification Board Glossary </a:t>
            </a:r>
            <a:r>
              <a:rPr lang="en-US" dirty="0">
                <a:hlinkClick r:id="rId4"/>
              </a:rPr>
              <a:t>https://glossary.istqb.org</a:t>
            </a:r>
            <a:endParaRPr lang="en-US" dirty="0"/>
          </a:p>
          <a:p>
            <a:r>
              <a:rPr lang="en-US" dirty="0"/>
              <a:t>Types of Tests in Drupal 8</a:t>
            </a:r>
            <a:br>
              <a:rPr lang="en-US" dirty="0"/>
            </a:br>
            <a:r>
              <a:rPr lang="en-US" dirty="0">
                <a:hlinkClick r:id="rId5"/>
              </a:rPr>
              <a:t>https://www.drupal.org/docs/8/testing/types-of-tests-in-drupal-8</a:t>
            </a:r>
            <a:endParaRPr lang="en-US" dirty="0"/>
          </a:p>
          <a:p>
            <a:r>
              <a:rPr lang="en-US" dirty="0"/>
              <a:t>JavaScript testing using </a:t>
            </a:r>
            <a:r>
              <a:rPr lang="en-US" dirty="0" err="1"/>
              <a:t>Nightwatch</a:t>
            </a:r>
            <a:br>
              <a:rPr lang="en-US" dirty="0"/>
            </a:br>
            <a:r>
              <a:rPr lang="en-US" dirty="0">
                <a:hlinkClick r:id="rId6"/>
              </a:rPr>
              <a:t>https://www.drupal.org/docs/8/testing/javascript-testing-using-nightwatch</a:t>
            </a:r>
            <a:endParaRPr lang="en-US" dirty="0"/>
          </a:p>
          <a:p>
            <a:r>
              <a:rPr lang="en-US" dirty="0"/>
              <a:t>The gherkin language</a:t>
            </a:r>
            <a:br>
              <a:rPr lang="en-US" dirty="0"/>
            </a:br>
            <a:r>
              <a:rPr lang="en-US" dirty="0">
                <a:hlinkClick r:id="rId7"/>
              </a:rPr>
              <a:t>http://behat.org/en/latest/user_guide/gherkin.html</a:t>
            </a:r>
            <a:endParaRPr lang="en-US" dirty="0"/>
          </a:p>
          <a:p>
            <a:r>
              <a:rPr lang="en-US" dirty="0"/>
              <a:t>[Meta] Use Behat for validation testing</a:t>
            </a:r>
            <a:br>
              <a:rPr lang="en-US" dirty="0"/>
            </a:br>
            <a:r>
              <a:rPr lang="en-US" dirty="0">
                <a:hlinkClick r:id="rId8"/>
              </a:rPr>
              <a:t>https://www.drupal.org/project/ideas/issues/2232271</a:t>
            </a:r>
            <a:endParaRPr lang="en-US" dirty="0"/>
          </a:p>
          <a:p>
            <a:r>
              <a:rPr lang="en-US" dirty="0"/>
              <a:t>Running tests through command-line with run-</a:t>
            </a:r>
            <a:r>
              <a:rPr lang="en-US" dirty="0" err="1"/>
              <a:t>tests.sh</a:t>
            </a:r>
            <a:br>
              <a:rPr lang="en-US" dirty="0"/>
            </a:br>
            <a:r>
              <a:rPr lang="en-US" dirty="0">
                <a:hlinkClick r:id="rId9"/>
              </a:rPr>
              <a:t>https://www.drupal.org/docs/8/phpunit/running-tests-through-command-line-with-run-testssh</a:t>
            </a:r>
            <a:endParaRPr lang="en-US" dirty="0"/>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3B0CDA7B-7F4F-E047-9AA7-7265993C0A2D}"/>
              </a:ext>
            </a:extLst>
          </p:cNvPr>
          <p:cNvSpPr>
            <a:spLocks noGrp="1"/>
          </p:cNvSpPr>
          <p:nvPr>
            <p:ph type="body" sz="quarter" idx="13"/>
          </p:nvPr>
        </p:nvSpPr>
        <p:spPr/>
        <p:txBody>
          <a:bodyPr/>
          <a:lstStyle/>
          <a:p>
            <a:r>
              <a:rPr lang="en-US" dirty="0"/>
              <a:t>List of resources used in this training (in order of first appearance)</a:t>
            </a:r>
          </a:p>
        </p:txBody>
      </p:sp>
      <p:sp>
        <p:nvSpPr>
          <p:cNvPr id="5" name="Title 4">
            <a:extLst>
              <a:ext uri="{FF2B5EF4-FFF2-40B4-BE49-F238E27FC236}">
                <a16:creationId xmlns:a16="http://schemas.microsoft.com/office/drawing/2014/main" id="{F964087F-1C53-8541-AB36-D910E7E8A55A}"/>
              </a:ext>
            </a:extLst>
          </p:cNvPr>
          <p:cNvSpPr>
            <a:spLocks noGrp="1"/>
          </p:cNvSpPr>
          <p:nvPr>
            <p:ph type="title"/>
          </p:nvPr>
        </p:nvSpPr>
        <p:spPr/>
        <p:txBody>
          <a:bodyPr/>
          <a:lstStyle/>
          <a:p>
            <a:r>
              <a:rPr lang="en-US" dirty="0"/>
              <a:t>Sources</a:t>
            </a:r>
          </a:p>
        </p:txBody>
      </p:sp>
    </p:spTree>
    <p:extLst>
      <p:ext uri="{BB962C8B-B14F-4D97-AF65-F5344CB8AC3E}">
        <p14:creationId xmlns:p14="http://schemas.microsoft.com/office/powerpoint/2010/main" val="2089367244"/>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DCF6CB-704C-4743-9D8D-2EE13353BF85}"/>
              </a:ext>
            </a:extLst>
          </p:cNvPr>
          <p:cNvSpPr>
            <a:spLocks noGrp="1"/>
          </p:cNvSpPr>
          <p:nvPr>
            <p:ph type="sldNum" sz="quarter" idx="11"/>
          </p:nvPr>
        </p:nvSpPr>
        <p:spPr/>
        <p:txBody>
          <a:bodyPr/>
          <a:lstStyle/>
          <a:p>
            <a:fld id="{762E77F0-FB5B-4E8E-9BC9-34F14560A017}" type="slidenum">
              <a:rPr lang="en-US" smtClean="0"/>
              <a:pPr/>
              <a:t>53</a:t>
            </a:fld>
            <a:endParaRPr lang="en-US"/>
          </a:p>
        </p:txBody>
      </p:sp>
      <p:sp>
        <p:nvSpPr>
          <p:cNvPr id="3" name="Text Placeholder 2">
            <a:extLst>
              <a:ext uri="{FF2B5EF4-FFF2-40B4-BE49-F238E27FC236}">
                <a16:creationId xmlns:a16="http://schemas.microsoft.com/office/drawing/2014/main" id="{799EA179-BBA2-4442-84E2-18C133F83266}"/>
              </a:ext>
            </a:extLst>
          </p:cNvPr>
          <p:cNvSpPr>
            <a:spLocks noGrp="1"/>
          </p:cNvSpPr>
          <p:nvPr>
            <p:ph type="body" sz="quarter" idx="12"/>
          </p:nvPr>
        </p:nvSpPr>
        <p:spPr/>
        <p:txBody>
          <a:bodyPr/>
          <a:lstStyle/>
          <a:p>
            <a:r>
              <a:rPr lang="en-US" dirty="0"/>
              <a:t>PHPUnit 6.5 - Chapter 4. Fixtures</a:t>
            </a:r>
            <a:br>
              <a:rPr lang="en-US" dirty="0">
                <a:hlinkClick r:id="rId2"/>
              </a:rPr>
            </a:br>
            <a:r>
              <a:rPr lang="en-US" dirty="0">
                <a:hlinkClick r:id="rId2"/>
              </a:rPr>
              <a:t>https://phpunit.de/manual/6.5/en/fixtures.html</a:t>
            </a:r>
            <a:endParaRPr lang="en-US" dirty="0"/>
          </a:p>
          <a:p>
            <a:r>
              <a:rPr lang="en-US" dirty="0"/>
              <a:t>PHPUnit 6.5 – Chapter 9. Test Doubles</a:t>
            </a:r>
            <a:br>
              <a:rPr lang="en-US" dirty="0"/>
            </a:br>
            <a:r>
              <a:rPr lang="en-US" dirty="0">
                <a:hlinkClick r:id="rId3"/>
              </a:rPr>
              <a:t>https://phpunit.de/manual/6.5/en/test-doubles.html</a:t>
            </a:r>
            <a:endParaRPr lang="en-US" dirty="0"/>
          </a:p>
          <a:p>
            <a:r>
              <a:rPr lang="en-US" dirty="0"/>
              <a:t>PHPUnit 6.5 - Appendix A. Assertions</a:t>
            </a:r>
            <a:br>
              <a:rPr lang="en-US" dirty="0"/>
            </a:br>
            <a:r>
              <a:rPr lang="en-US" dirty="0">
                <a:hlinkClick r:id="rId4"/>
              </a:rPr>
              <a:t>https://phpunit.de/manual/6.5/en/appendixes.assertions.html</a:t>
            </a:r>
            <a:endParaRPr lang="en-US" dirty="0"/>
          </a:p>
          <a:p>
            <a:r>
              <a:rPr lang="en-US" dirty="0"/>
              <a:t>Martin Fowler - Mocks Aren’t Stubs</a:t>
            </a:r>
            <a:br>
              <a:rPr lang="en-US" dirty="0"/>
            </a:br>
            <a:r>
              <a:rPr lang="en-US" dirty="0">
                <a:hlinkClick r:id="rId5"/>
              </a:rPr>
              <a:t>https://martinfowler.com/articles/mocksArentStubs.html</a:t>
            </a:r>
            <a:endParaRPr lang="en-US" dirty="0"/>
          </a:p>
          <a:p>
            <a:r>
              <a:rPr lang="en-US" dirty="0" err="1"/>
              <a:t>Drupal.org</a:t>
            </a:r>
            <a:r>
              <a:rPr lang="en-US" dirty="0"/>
              <a:t> - abstract class </a:t>
            </a:r>
            <a:r>
              <a:rPr lang="en-US" dirty="0" err="1"/>
              <a:t>BrowserTestBase</a:t>
            </a:r>
            <a:br>
              <a:rPr lang="en-US" sz="2000" dirty="0"/>
            </a:br>
            <a:r>
              <a:rPr lang="en-US" dirty="0">
                <a:hlinkClick r:id="rId6"/>
              </a:rPr>
              <a:t>https://api.drupal.org/api/drupal/core%21tests%21Drupal%21Tests%21BrowserTestBase.php/class/BrowserTestBase/8.7.x</a:t>
            </a:r>
            <a:endParaRPr lang="en-US" dirty="0"/>
          </a:p>
          <a:p>
            <a:r>
              <a:rPr lang="en-US" dirty="0" err="1"/>
              <a:t>Drupal.org</a:t>
            </a:r>
            <a:r>
              <a:rPr lang="en-US" dirty="0"/>
              <a:t> – class </a:t>
            </a:r>
            <a:r>
              <a:rPr lang="en-US" dirty="0" err="1"/>
              <a:t>WebAssert</a:t>
            </a:r>
            <a:br>
              <a:rPr lang="en-US" sz="2000" dirty="0"/>
            </a:br>
            <a:r>
              <a:rPr lang="en-US" dirty="0">
                <a:hlinkClick r:id="rId7"/>
              </a:rPr>
              <a:t>https://api.drupal.org/api/drupal/core%21tests%21Drupal%21Tests%21WebAssert.php/class/WebAssert/8.7.x</a:t>
            </a:r>
            <a:endParaRPr lang="en-US" sz="2000" dirty="0"/>
          </a:p>
          <a:p>
            <a:r>
              <a:rPr lang="en-US" dirty="0" err="1"/>
              <a:t>Nightwatch.js</a:t>
            </a:r>
            <a:r>
              <a:rPr lang="en-US" dirty="0"/>
              <a:t> – Getting Started</a:t>
            </a:r>
            <a:br>
              <a:rPr lang="en-US" dirty="0"/>
            </a:br>
            <a:r>
              <a:rPr lang="en-US" dirty="0">
                <a:hlinkClick r:id="rId8"/>
              </a:rPr>
              <a:t>https://nightwatchjs.org/gettingstarted/installation/</a:t>
            </a:r>
            <a:endParaRPr lang="en-US" dirty="0"/>
          </a:p>
          <a:p>
            <a:r>
              <a:rPr lang="en-US" dirty="0" err="1"/>
              <a:t>Drupal.org</a:t>
            </a:r>
            <a:r>
              <a:rPr lang="en-US" dirty="0"/>
              <a:t> - JavaScript testing using </a:t>
            </a:r>
            <a:r>
              <a:rPr lang="en-US" dirty="0" err="1"/>
              <a:t>Nightwatch</a:t>
            </a:r>
            <a:br>
              <a:rPr lang="en-US" dirty="0"/>
            </a:br>
            <a:r>
              <a:rPr lang="en-US" dirty="0">
                <a:hlinkClick r:id="rId9"/>
              </a:rPr>
              <a:t>https://www.drupal.org/docs/8/testing/javascript-testing-using-nightwatch</a:t>
            </a:r>
            <a:endParaRPr lang="en-US" dirty="0"/>
          </a:p>
          <a:p>
            <a:endParaRPr lang="en-US" dirty="0"/>
          </a:p>
          <a:p>
            <a:endParaRPr lang="en-US" dirty="0"/>
          </a:p>
        </p:txBody>
      </p:sp>
      <p:sp>
        <p:nvSpPr>
          <p:cNvPr id="4" name="Text Placeholder 3">
            <a:extLst>
              <a:ext uri="{FF2B5EF4-FFF2-40B4-BE49-F238E27FC236}">
                <a16:creationId xmlns:a16="http://schemas.microsoft.com/office/drawing/2014/main" id="{A44FEE4E-B1DA-944A-AB51-3F8AE853C3F2}"/>
              </a:ext>
            </a:extLst>
          </p:cNvPr>
          <p:cNvSpPr>
            <a:spLocks noGrp="1"/>
          </p:cNvSpPr>
          <p:nvPr>
            <p:ph type="body" sz="quarter" idx="13"/>
          </p:nvPr>
        </p:nvSpPr>
        <p:spPr/>
        <p:txBody>
          <a:bodyPr/>
          <a:lstStyle/>
          <a:p>
            <a:r>
              <a:rPr lang="en-US" dirty="0"/>
              <a:t>List of resources used in this training (in order of first appearance)</a:t>
            </a:r>
          </a:p>
        </p:txBody>
      </p:sp>
      <p:sp>
        <p:nvSpPr>
          <p:cNvPr id="5" name="Title 4">
            <a:extLst>
              <a:ext uri="{FF2B5EF4-FFF2-40B4-BE49-F238E27FC236}">
                <a16:creationId xmlns:a16="http://schemas.microsoft.com/office/drawing/2014/main" id="{5D36E43E-B63E-B541-8955-22231B509142}"/>
              </a:ext>
            </a:extLst>
          </p:cNvPr>
          <p:cNvSpPr>
            <a:spLocks noGrp="1"/>
          </p:cNvSpPr>
          <p:nvPr>
            <p:ph type="title"/>
          </p:nvPr>
        </p:nvSpPr>
        <p:spPr/>
        <p:txBody>
          <a:bodyPr/>
          <a:lstStyle/>
          <a:p>
            <a:r>
              <a:rPr lang="en-US" dirty="0"/>
              <a:t>Sources</a:t>
            </a:r>
            <a:br>
              <a:rPr lang="en-US" dirty="0"/>
            </a:br>
            <a:r>
              <a:rPr lang="en-US" dirty="0"/>
              <a:t>(Continued)</a:t>
            </a:r>
          </a:p>
        </p:txBody>
      </p:sp>
    </p:spTree>
    <p:extLst>
      <p:ext uri="{BB962C8B-B14F-4D97-AF65-F5344CB8AC3E}">
        <p14:creationId xmlns:p14="http://schemas.microsoft.com/office/powerpoint/2010/main" val="89398423"/>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FDA529-B723-AB4F-B5EB-88F547141943}"/>
              </a:ext>
            </a:extLst>
          </p:cNvPr>
          <p:cNvSpPr>
            <a:spLocks noGrp="1"/>
          </p:cNvSpPr>
          <p:nvPr>
            <p:ph type="sldNum" sz="quarter" idx="11"/>
          </p:nvPr>
        </p:nvSpPr>
        <p:spPr/>
        <p:txBody>
          <a:bodyPr/>
          <a:lstStyle/>
          <a:p>
            <a:fld id="{762E77F0-FB5B-4E8E-9BC9-34F14560A017}" type="slidenum">
              <a:rPr lang="en-US" smtClean="0"/>
              <a:pPr/>
              <a:t>54</a:t>
            </a:fld>
            <a:endParaRPr lang="en-US"/>
          </a:p>
        </p:txBody>
      </p:sp>
      <p:sp>
        <p:nvSpPr>
          <p:cNvPr id="3" name="Text Placeholder 2">
            <a:extLst>
              <a:ext uri="{FF2B5EF4-FFF2-40B4-BE49-F238E27FC236}">
                <a16:creationId xmlns:a16="http://schemas.microsoft.com/office/drawing/2014/main" id="{368B7135-B54A-AA43-A6DB-6943C13DC91F}"/>
              </a:ext>
            </a:extLst>
          </p:cNvPr>
          <p:cNvSpPr>
            <a:spLocks noGrp="1"/>
          </p:cNvSpPr>
          <p:nvPr>
            <p:ph type="body" sz="quarter" idx="12"/>
          </p:nvPr>
        </p:nvSpPr>
        <p:spPr/>
        <p:txBody>
          <a:bodyPr/>
          <a:lstStyle/>
          <a:p>
            <a:r>
              <a:rPr lang="en-US" dirty="0" err="1"/>
              <a:t>Nightwatch.js</a:t>
            </a:r>
            <a:r>
              <a:rPr lang="en-US" dirty="0"/>
              <a:t> - Using before[Each] and after[Each] hooks</a:t>
            </a:r>
            <a:br>
              <a:rPr lang="en-US" dirty="0"/>
            </a:br>
            <a:r>
              <a:rPr lang="en-US" dirty="0">
                <a:hlinkClick r:id="rId2"/>
              </a:rPr>
              <a:t>https://nightwatchjs.org/guide#using-before-each-and-after-each-hooks</a:t>
            </a:r>
            <a:endParaRPr lang="en-US" dirty="0"/>
          </a:p>
          <a:p>
            <a:r>
              <a:rPr lang="en-US" dirty="0" err="1"/>
              <a:t>Drupal.org</a:t>
            </a:r>
            <a:r>
              <a:rPr lang="en-US" dirty="0"/>
              <a:t> - New </a:t>
            </a:r>
            <a:r>
              <a:rPr lang="en-US" dirty="0" err="1"/>
              <a:t>nightwatch</a:t>
            </a:r>
            <a:r>
              <a:rPr lang="en-US" dirty="0"/>
              <a:t> commands for login and logout</a:t>
            </a:r>
            <a:br>
              <a:rPr lang="en-US" dirty="0"/>
            </a:br>
            <a:r>
              <a:rPr lang="en-US" dirty="0">
                <a:hlinkClick r:id="rId3"/>
              </a:rPr>
              <a:t>https://www.drupal.org/node/2986276</a:t>
            </a:r>
            <a:endParaRPr lang="en-US" dirty="0"/>
          </a:p>
          <a:p>
            <a:r>
              <a:rPr lang="en-US" dirty="0"/>
              <a:t>Guru99 – What is Operational Acceptance Testing?</a:t>
            </a:r>
            <a:br>
              <a:rPr lang="en-US" dirty="0"/>
            </a:br>
            <a:r>
              <a:rPr lang="en-US" dirty="0">
                <a:hlinkClick r:id="rId4"/>
              </a:rPr>
              <a:t>https://www.guru99.com/operational-testing.html</a:t>
            </a:r>
            <a:endParaRPr lang="en-US" dirty="0"/>
          </a:p>
          <a:p>
            <a:r>
              <a:rPr lang="en-US" dirty="0"/>
              <a:t>Gherkin Reference</a:t>
            </a:r>
            <a:br>
              <a:rPr lang="en-US" dirty="0"/>
            </a:br>
            <a:r>
              <a:rPr lang="en-US" dirty="0">
                <a:hlinkClick r:id="rId5"/>
              </a:rPr>
              <a:t>https://cucumber.io/docs/gherkin/reference</a:t>
            </a:r>
            <a:endParaRPr lang="en-US" dirty="0"/>
          </a:p>
          <a:p>
            <a:r>
              <a:rPr lang="en-US" dirty="0"/>
              <a:t>Drupal Extension Drivers</a:t>
            </a:r>
            <a:br>
              <a:rPr lang="en-US" dirty="0"/>
            </a:br>
            <a:r>
              <a:rPr lang="en-US" dirty="0">
                <a:hlinkClick r:id="rId6"/>
              </a:rPr>
              <a:t>https://behat-drupal-extension.readthedocs.io/en/3.1/drivers.html</a:t>
            </a:r>
            <a:endParaRPr lang="en-US" dirty="0"/>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B9DCB586-B20F-D642-8494-863BF437305E}"/>
              </a:ext>
            </a:extLst>
          </p:cNvPr>
          <p:cNvSpPr>
            <a:spLocks noGrp="1"/>
          </p:cNvSpPr>
          <p:nvPr>
            <p:ph type="body" sz="quarter" idx="13"/>
          </p:nvPr>
        </p:nvSpPr>
        <p:spPr/>
        <p:txBody>
          <a:bodyPr/>
          <a:lstStyle/>
          <a:p>
            <a:r>
              <a:rPr lang="en-US" dirty="0"/>
              <a:t>List of resources used in this training (in order of first appearance)</a:t>
            </a:r>
          </a:p>
        </p:txBody>
      </p:sp>
      <p:sp>
        <p:nvSpPr>
          <p:cNvPr id="5" name="Title 4">
            <a:extLst>
              <a:ext uri="{FF2B5EF4-FFF2-40B4-BE49-F238E27FC236}">
                <a16:creationId xmlns:a16="http://schemas.microsoft.com/office/drawing/2014/main" id="{1D0746DD-103B-3048-B774-EFDF01CDC60F}"/>
              </a:ext>
            </a:extLst>
          </p:cNvPr>
          <p:cNvSpPr>
            <a:spLocks noGrp="1"/>
          </p:cNvSpPr>
          <p:nvPr>
            <p:ph type="title"/>
          </p:nvPr>
        </p:nvSpPr>
        <p:spPr/>
        <p:txBody>
          <a:bodyPr/>
          <a:lstStyle/>
          <a:p>
            <a:r>
              <a:rPr lang="en-US" dirty="0"/>
              <a:t>Sources (continued)</a:t>
            </a:r>
          </a:p>
        </p:txBody>
      </p:sp>
    </p:spTree>
    <p:extLst>
      <p:ext uri="{BB962C8B-B14F-4D97-AF65-F5344CB8AC3E}">
        <p14:creationId xmlns:p14="http://schemas.microsoft.com/office/powerpoint/2010/main" val="2198446489"/>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40EE8FD-3BC9-45B3-8AFA-FAC5C6D04580}"/>
              </a:ext>
            </a:extLst>
          </p:cNvPr>
          <p:cNvSpPr>
            <a:spLocks noGrp="1"/>
          </p:cNvSpPr>
          <p:nvPr>
            <p:ph type="ctrTitle"/>
          </p:nvPr>
        </p:nvSpPr>
        <p:spPr>
          <a:xfrm>
            <a:off x="324611" y="278892"/>
            <a:ext cx="7453044" cy="2157984"/>
          </a:xfrm>
        </p:spPr>
        <p:txBody>
          <a:bodyPr/>
          <a:lstStyle/>
          <a:p>
            <a:r>
              <a:rPr lang="en-US" dirty="0"/>
              <a:t>Drupal Testing Crash Course</a:t>
            </a:r>
          </a:p>
        </p:txBody>
      </p:sp>
      <p:sp>
        <p:nvSpPr>
          <p:cNvPr id="11" name="Subtitle 10">
            <a:extLst>
              <a:ext uri="{FF2B5EF4-FFF2-40B4-BE49-F238E27FC236}">
                <a16:creationId xmlns:a16="http://schemas.microsoft.com/office/drawing/2014/main" id="{E840F22C-D11A-4AAB-A0C2-4908BF900273}"/>
              </a:ext>
            </a:extLst>
          </p:cNvPr>
          <p:cNvSpPr>
            <a:spLocks noGrp="1"/>
          </p:cNvSpPr>
          <p:nvPr>
            <p:ph type="subTitle" idx="1"/>
          </p:nvPr>
        </p:nvSpPr>
        <p:spPr>
          <a:xfrm>
            <a:off x="338328" y="2514601"/>
            <a:ext cx="6861258" cy="1153319"/>
          </a:xfrm>
        </p:spPr>
        <p:txBody>
          <a:bodyPr/>
          <a:lstStyle/>
          <a:p>
            <a:r>
              <a:rPr lang="en-US" dirty="0" err="1"/>
              <a:t>DrupalCamp</a:t>
            </a:r>
            <a:r>
              <a:rPr lang="en-US" dirty="0"/>
              <a:t> Colorado 2020</a:t>
            </a:r>
          </a:p>
          <a:p>
            <a:r>
              <a:rPr lang="en-US" sz="1800" dirty="0">
                <a:hlinkClick r:id="rId2"/>
              </a:rPr>
              <a:t>https://github.com/WidgetsBurritos/drupal-test-writing</a:t>
            </a:r>
            <a:r>
              <a:rPr lang="en-US" sz="1800" dirty="0"/>
              <a:t> </a:t>
            </a:r>
          </a:p>
        </p:txBody>
      </p:sp>
      <p:sp>
        <p:nvSpPr>
          <p:cNvPr id="12" name="Text Placeholder 11">
            <a:extLst>
              <a:ext uri="{FF2B5EF4-FFF2-40B4-BE49-F238E27FC236}">
                <a16:creationId xmlns:a16="http://schemas.microsoft.com/office/drawing/2014/main" id="{75FFCA8D-33D2-4C51-B720-E8DB801A58B9}"/>
              </a:ext>
            </a:extLst>
          </p:cNvPr>
          <p:cNvSpPr>
            <a:spLocks noGrp="1"/>
          </p:cNvSpPr>
          <p:nvPr>
            <p:ph type="body" sz="quarter" idx="10"/>
          </p:nvPr>
        </p:nvSpPr>
        <p:spPr>
          <a:xfrm>
            <a:off x="347472" y="4078015"/>
            <a:ext cx="5748528" cy="1613746"/>
          </a:xfrm>
        </p:spPr>
        <p:txBody>
          <a:bodyPr/>
          <a:lstStyle/>
          <a:p>
            <a:r>
              <a:rPr lang="en-US" dirty="0"/>
              <a:t>David Stinemetze</a:t>
            </a:r>
          </a:p>
          <a:p>
            <a:pPr marL="285750" indent="-285750">
              <a:buFont typeface="Arial" panose="020B0604020202020204" pitchFamily="34" charset="0"/>
              <a:buChar char="•"/>
            </a:pPr>
            <a:r>
              <a:rPr lang="en-US" dirty="0"/>
              <a:t>Software Developer V at Rackspace Technology</a:t>
            </a:r>
          </a:p>
          <a:p>
            <a:pPr marL="285750" indent="-285750">
              <a:buFont typeface="Arial" panose="020B0604020202020204" pitchFamily="34" charset="0"/>
              <a:buChar char="•"/>
            </a:pPr>
            <a:r>
              <a:rPr lang="en-US" dirty="0" err="1"/>
              <a:t>Github</a:t>
            </a:r>
            <a:r>
              <a:rPr lang="en-US" dirty="0"/>
              <a:t>/</a:t>
            </a:r>
            <a:r>
              <a:rPr lang="en-US" dirty="0" err="1"/>
              <a:t>Drupal.org</a:t>
            </a:r>
            <a:r>
              <a:rPr lang="en-US" dirty="0"/>
              <a:t>: </a:t>
            </a:r>
            <a:r>
              <a:rPr lang="en-US" dirty="0">
                <a:solidFill>
                  <a:srgbClr val="FF0000"/>
                </a:solidFill>
              </a:rPr>
              <a:t>@</a:t>
            </a:r>
            <a:r>
              <a:rPr lang="en-US" dirty="0" err="1">
                <a:solidFill>
                  <a:srgbClr val="FF0000"/>
                </a:solidFill>
              </a:rPr>
              <a:t>WidgetsBurritos</a:t>
            </a:r>
            <a:endParaRPr lang="en-US" dirty="0">
              <a:solidFill>
                <a:srgbClr val="FF0000"/>
              </a:solidFill>
            </a:endParaRPr>
          </a:p>
          <a:p>
            <a:pPr marL="285750" indent="-285750">
              <a:buFont typeface="Arial" panose="020B0604020202020204" pitchFamily="34" charset="0"/>
              <a:buChar char="•"/>
            </a:pPr>
            <a:r>
              <a:rPr lang="en-US" dirty="0"/>
              <a:t>Twitter: </a:t>
            </a:r>
            <a:r>
              <a:rPr lang="en-US" dirty="0">
                <a:solidFill>
                  <a:srgbClr val="FF0000"/>
                </a:solidFill>
              </a:rPr>
              <a:t>@</a:t>
            </a:r>
            <a:r>
              <a:rPr lang="en-US" dirty="0" err="1">
                <a:solidFill>
                  <a:srgbClr val="FF0000"/>
                </a:solidFill>
              </a:rPr>
              <a:t>davidstinemetze</a:t>
            </a:r>
            <a:endParaRPr lang="en-US" dirty="0">
              <a:solidFill>
                <a:srgbClr val="FF0000"/>
              </a:solidFill>
            </a:endParaRPr>
          </a:p>
        </p:txBody>
      </p:sp>
    </p:spTree>
    <p:extLst>
      <p:ext uri="{BB962C8B-B14F-4D97-AF65-F5344CB8AC3E}">
        <p14:creationId xmlns:p14="http://schemas.microsoft.com/office/powerpoint/2010/main" val="862802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6458441-FEEB-45D1-A46D-FCDB40F124CE}"/>
              </a:ext>
            </a:extLst>
          </p:cNvPr>
          <p:cNvSpPr>
            <a:spLocks noGrp="1"/>
          </p:cNvSpPr>
          <p:nvPr>
            <p:ph type="body" sz="quarter" idx="16"/>
          </p:nvPr>
        </p:nvSpPr>
        <p:spPr>
          <a:xfrm>
            <a:off x="0" y="2954214"/>
            <a:ext cx="12192000" cy="592839"/>
          </a:xfrm>
        </p:spPr>
        <p:txBody>
          <a:bodyPr/>
          <a:lstStyle/>
          <a:p>
            <a:pPr algn="ctr"/>
            <a:r>
              <a:rPr lang="en-US" dirty="0"/>
              <a:t>Introduction to Testing</a:t>
            </a:r>
          </a:p>
        </p:txBody>
      </p:sp>
    </p:spTree>
    <p:extLst>
      <p:ext uri="{BB962C8B-B14F-4D97-AF65-F5344CB8AC3E}">
        <p14:creationId xmlns:p14="http://schemas.microsoft.com/office/powerpoint/2010/main" val="558926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7</a:t>
            </a:fld>
            <a:endParaRPr lang="en-US">
              <a:solidFill>
                <a:prstClr val="black"/>
              </a:solidFill>
              <a:latin typeface="Arial"/>
            </a:endParaRPr>
          </a:p>
        </p:txBody>
      </p:sp>
      <p:sp>
        <p:nvSpPr>
          <p:cNvPr id="6" name="Text Placeholder 5">
            <a:extLst>
              <a:ext uri="{FF2B5EF4-FFF2-40B4-BE49-F238E27FC236}">
                <a16:creationId xmlns:a16="http://schemas.microsoft.com/office/drawing/2014/main" id="{B938EA58-6E9D-4AE6-8978-7E176BA746E0}"/>
              </a:ext>
            </a:extLst>
          </p:cNvPr>
          <p:cNvSpPr>
            <a:spLocks noGrp="1"/>
          </p:cNvSpPr>
          <p:nvPr>
            <p:ph type="body" sz="quarter" idx="12"/>
          </p:nvPr>
        </p:nvSpPr>
        <p:spPr/>
        <p:txBody>
          <a:bodyPr/>
          <a:lstStyle/>
          <a:p>
            <a:r>
              <a:rPr lang="en-US" b="1" dirty="0"/>
              <a:t>Software testing</a:t>
            </a:r>
            <a:r>
              <a:rPr lang="en-US" dirty="0"/>
              <a:t> is an investigation done to help stakeholders with information about the quality of the product or service under test.</a:t>
            </a:r>
          </a:p>
          <a:p>
            <a:r>
              <a:rPr lang="en-US" b="1" dirty="0"/>
              <a:t>Three main activities of testing</a:t>
            </a:r>
            <a:r>
              <a:rPr lang="en-US" dirty="0"/>
              <a:t>:</a:t>
            </a:r>
          </a:p>
          <a:p>
            <a:pPr marL="626268" lvl="1" indent="-342900">
              <a:buFont typeface="+mj-lt"/>
              <a:buAutoNum type="arabicPeriod"/>
            </a:pPr>
            <a:r>
              <a:rPr lang="en-US" b="1" dirty="0"/>
              <a:t>Verification</a:t>
            </a:r>
            <a:r>
              <a:rPr lang="en-US" dirty="0"/>
              <a:t> – Are we building the system right?</a:t>
            </a:r>
          </a:p>
          <a:p>
            <a:pPr marL="626268" lvl="1" indent="-342900">
              <a:buFont typeface="+mj-lt"/>
              <a:buAutoNum type="arabicPeriod"/>
            </a:pPr>
            <a:r>
              <a:rPr lang="en-US" b="1" dirty="0"/>
              <a:t>Validation</a:t>
            </a:r>
            <a:r>
              <a:rPr lang="en-US" dirty="0"/>
              <a:t> – Are we building the right system?</a:t>
            </a:r>
          </a:p>
          <a:p>
            <a:pPr marL="626268" lvl="1" indent="-342900">
              <a:buFont typeface="+mj-lt"/>
              <a:buAutoNum type="arabicPeriod"/>
            </a:pPr>
            <a:r>
              <a:rPr lang="en-US" b="1" dirty="0"/>
              <a:t>Error Detection</a:t>
            </a:r>
            <a:r>
              <a:rPr lang="en-US" dirty="0"/>
              <a:t> – Can we make things go wrong?</a:t>
            </a:r>
          </a:p>
          <a:p>
            <a:pPr lvl="1"/>
            <a:endParaRPr lang="en-US" dirty="0"/>
          </a:p>
          <a:p>
            <a:pPr marL="283368" lvl="1" indent="0">
              <a:buNone/>
            </a:pPr>
            <a:endParaRPr lang="en-US" dirty="0"/>
          </a:p>
          <a:p>
            <a:pPr marL="283368" lvl="1" indent="0">
              <a:buNone/>
            </a:pPr>
            <a:endParaRPr lang="en-US" dirty="0"/>
          </a:p>
          <a:p>
            <a:pPr marL="283368" lvl="1" indent="0">
              <a:buNone/>
            </a:pPr>
            <a:endParaRPr lang="en-US" dirty="0"/>
          </a:p>
          <a:p>
            <a:pPr marL="283368" lvl="1" indent="0">
              <a:buNone/>
            </a:pPr>
            <a:endParaRPr lang="en-US" dirty="0"/>
          </a:p>
          <a:p>
            <a:pPr marL="283368" lvl="1" indent="0">
              <a:buNone/>
            </a:pPr>
            <a:br>
              <a:rPr lang="en-US" dirty="0"/>
            </a:br>
            <a:endParaRPr lang="en-US" dirty="0"/>
          </a:p>
          <a:p>
            <a:pPr marL="283368" lvl="1" indent="0">
              <a:buNone/>
            </a:pPr>
            <a:r>
              <a:rPr lang="en-US" sz="1400" dirty="0"/>
              <a:t>SOURCE: SW Testing Concepts: What is Software Testing </a:t>
            </a:r>
            <a:br>
              <a:rPr lang="en-US" sz="1400" dirty="0"/>
            </a:br>
            <a:r>
              <a:rPr lang="en-US" sz="1400" dirty="0">
                <a:hlinkClick r:id="rId2"/>
              </a:rPr>
              <a:t>https://sites.google.com/site/swtestingconcepts/home/what-is-software-testing</a:t>
            </a:r>
            <a:endParaRPr lang="en-US" sz="1400" dirty="0"/>
          </a:p>
          <a:p>
            <a:pPr lvl="1"/>
            <a:endParaRPr lang="en-US" sz="1400" dirty="0"/>
          </a:p>
          <a:p>
            <a:pPr lvl="1"/>
            <a:endParaRPr lang="en-US" sz="1400" dirty="0"/>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What is Software Testing?</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Intro to Testing</a:t>
            </a:r>
          </a:p>
        </p:txBody>
      </p:sp>
    </p:spTree>
    <p:extLst>
      <p:ext uri="{BB962C8B-B14F-4D97-AF65-F5344CB8AC3E}">
        <p14:creationId xmlns:p14="http://schemas.microsoft.com/office/powerpoint/2010/main" val="61903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8</a:t>
            </a:fld>
            <a:endParaRPr lang="en-US">
              <a:solidFill>
                <a:prstClr val="black"/>
              </a:solidFill>
              <a:latin typeface="Arial"/>
            </a:endParaRPr>
          </a:p>
        </p:txBody>
      </p:sp>
      <p:sp>
        <p:nvSpPr>
          <p:cNvPr id="6" name="Text Placeholder 5">
            <a:extLst>
              <a:ext uri="{FF2B5EF4-FFF2-40B4-BE49-F238E27FC236}">
                <a16:creationId xmlns:a16="http://schemas.microsoft.com/office/drawing/2014/main" id="{B938EA58-6E9D-4AE6-8978-7E176BA746E0}"/>
              </a:ext>
            </a:extLst>
          </p:cNvPr>
          <p:cNvSpPr>
            <a:spLocks noGrp="1"/>
          </p:cNvSpPr>
          <p:nvPr>
            <p:ph type="body" sz="quarter" idx="12"/>
          </p:nvPr>
        </p:nvSpPr>
        <p:spPr/>
        <p:txBody>
          <a:bodyPr/>
          <a:lstStyle/>
          <a:p>
            <a:r>
              <a:rPr lang="en-US" dirty="0"/>
              <a:t>Software documentation is often </a:t>
            </a:r>
            <a:r>
              <a:rPr lang="en-US" u="sng" dirty="0"/>
              <a:t>not up-to-date</a:t>
            </a:r>
            <a:r>
              <a:rPr lang="en-US" dirty="0"/>
              <a:t>. </a:t>
            </a:r>
          </a:p>
          <a:p>
            <a:r>
              <a:rPr lang="en-US" dirty="0"/>
              <a:t>Documentation is often </a:t>
            </a:r>
            <a:r>
              <a:rPr lang="en-US" u="sng" dirty="0"/>
              <a:t>difficult to maintain</a:t>
            </a:r>
            <a:r>
              <a:rPr lang="en-US" dirty="0"/>
              <a:t>.</a:t>
            </a:r>
          </a:p>
          <a:p>
            <a:r>
              <a:rPr lang="en-US" dirty="0"/>
              <a:t>If tests are added and adjusted as functionality is built and modified, </a:t>
            </a:r>
            <a:r>
              <a:rPr lang="en-US" u="sng" dirty="0"/>
              <a:t>tests can serve as a form of documentation</a:t>
            </a:r>
            <a:r>
              <a:rPr lang="en-US" dirty="0"/>
              <a:t> of how that code is supposed to function.</a:t>
            </a:r>
          </a:p>
          <a:p>
            <a:r>
              <a:rPr lang="en-US" dirty="0"/>
              <a:t>For this to be true, tests should be:</a:t>
            </a:r>
          </a:p>
          <a:p>
            <a:pPr marL="626268" lvl="1" indent="-342900">
              <a:buFont typeface="+mj-lt"/>
              <a:buAutoNum type="arabicPeriod"/>
            </a:pPr>
            <a:r>
              <a:rPr lang="en-US" b="1" dirty="0"/>
              <a:t>Comprehensive</a:t>
            </a:r>
          </a:p>
          <a:p>
            <a:pPr marL="626268" lvl="1" indent="-342900">
              <a:buFont typeface="+mj-lt"/>
              <a:buAutoNum type="arabicPeriod"/>
            </a:pPr>
            <a:r>
              <a:rPr lang="en-US" b="1" dirty="0"/>
              <a:t>Run frequently</a:t>
            </a:r>
          </a:p>
          <a:p>
            <a:pPr marL="626268" lvl="1" indent="-342900">
              <a:buFont typeface="+mj-lt"/>
              <a:buAutoNum type="arabicPeriod"/>
            </a:pPr>
            <a:r>
              <a:rPr lang="en-US" b="1" dirty="0"/>
              <a:t>Consistently passing</a:t>
            </a:r>
          </a:p>
          <a:p>
            <a:pPr marL="626268" lvl="1" indent="-342900">
              <a:buFont typeface="+mj-lt"/>
              <a:buAutoNum type="arabicPeriod"/>
            </a:pPr>
            <a:r>
              <a:rPr lang="en-US" b="1" dirty="0"/>
              <a:t>Easy to understand</a:t>
            </a:r>
          </a:p>
          <a:p>
            <a:r>
              <a:rPr lang="en-US" dirty="0"/>
              <a:t>This isn’t always the case, and sometimes tests can be more confusing than the code itself (especially with Drupal).</a:t>
            </a:r>
          </a:p>
          <a:p>
            <a:r>
              <a:rPr lang="en-US" dirty="0"/>
              <a:t>Tests can also </a:t>
            </a:r>
            <a:r>
              <a:rPr lang="en-US" u="sng" dirty="0"/>
              <a:t>serve as examples</a:t>
            </a:r>
            <a:r>
              <a:rPr lang="en-US" dirty="0"/>
              <a:t> of how to write other tests.</a:t>
            </a:r>
          </a:p>
          <a:p>
            <a:pPr lvl="1"/>
            <a:endParaRPr lang="en-US" dirty="0"/>
          </a:p>
          <a:p>
            <a:pPr marL="0" indent="0">
              <a:buNone/>
            </a:pPr>
            <a:r>
              <a:rPr lang="en-US" sz="1400" dirty="0"/>
              <a:t>SOURCE: Automated Tests as Documentation</a:t>
            </a:r>
            <a:br>
              <a:rPr lang="en-US" sz="1400" dirty="0"/>
            </a:br>
            <a:r>
              <a:rPr lang="en-US" sz="1400" dirty="0">
                <a:hlinkClick r:id="rId2"/>
              </a:rPr>
              <a:t>http://swreflections.blogspot.com/2013/06/automated-tests-as-documentation.html</a:t>
            </a:r>
            <a:endParaRPr lang="en-US" sz="1400" dirty="0"/>
          </a:p>
          <a:p>
            <a:pPr lvl="1"/>
            <a:endParaRPr lang="en-US" dirty="0"/>
          </a:p>
          <a:p>
            <a:endParaRPr lang="en-US" dirty="0"/>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Testing as Documentation</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Intro to Testing</a:t>
            </a:r>
          </a:p>
        </p:txBody>
      </p:sp>
    </p:spTree>
    <p:extLst>
      <p:ext uri="{BB962C8B-B14F-4D97-AF65-F5344CB8AC3E}">
        <p14:creationId xmlns:p14="http://schemas.microsoft.com/office/powerpoint/2010/main" val="823121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3D3C7B17-5228-4C8D-90BF-9C29F6F5E782}"/>
              </a:ext>
            </a:extLst>
          </p:cNvPr>
          <p:cNvSpPr>
            <a:spLocks noGrp="1"/>
          </p:cNvSpPr>
          <p:nvPr>
            <p:ph type="sldNum" sz="quarter" idx="11"/>
          </p:nvPr>
        </p:nvSpPr>
        <p:spPr/>
        <p:txBody>
          <a:bodyPr/>
          <a:lstStyle/>
          <a:p>
            <a:pPr>
              <a:defRPr/>
            </a:pPr>
            <a:fld id="{762E77F0-FB5B-4E8E-9BC9-34F14560A017}" type="slidenum">
              <a:rPr lang="en-US">
                <a:solidFill>
                  <a:prstClr val="black"/>
                </a:solidFill>
                <a:latin typeface="Arial"/>
              </a:rPr>
              <a:pPr>
                <a:defRPr/>
              </a:pPr>
              <a:t>9</a:t>
            </a:fld>
            <a:endParaRPr lang="en-US">
              <a:solidFill>
                <a:prstClr val="black"/>
              </a:solidFill>
              <a:latin typeface="Arial"/>
            </a:endParaRPr>
          </a:p>
        </p:txBody>
      </p:sp>
      <p:sp>
        <p:nvSpPr>
          <p:cNvPr id="6" name="Text Placeholder 5">
            <a:extLst>
              <a:ext uri="{FF2B5EF4-FFF2-40B4-BE49-F238E27FC236}">
                <a16:creationId xmlns:a16="http://schemas.microsoft.com/office/drawing/2014/main" id="{B938EA58-6E9D-4AE6-8978-7E176BA746E0}"/>
              </a:ext>
            </a:extLst>
          </p:cNvPr>
          <p:cNvSpPr>
            <a:spLocks noGrp="1"/>
          </p:cNvSpPr>
          <p:nvPr>
            <p:ph type="body" sz="quarter" idx="12"/>
          </p:nvPr>
        </p:nvSpPr>
        <p:spPr/>
        <p:txBody>
          <a:bodyPr/>
          <a:lstStyle/>
          <a:p>
            <a:r>
              <a:rPr lang="en-US" dirty="0"/>
              <a:t>“I </a:t>
            </a:r>
            <a:r>
              <a:rPr lang="en-US" u="sng" dirty="0"/>
              <a:t>don’t know how</a:t>
            </a:r>
            <a:r>
              <a:rPr lang="en-US" dirty="0"/>
              <a:t> to write tests”</a:t>
            </a:r>
          </a:p>
          <a:p>
            <a:pPr lvl="1"/>
            <a:r>
              <a:rPr lang="en-US" dirty="0"/>
              <a:t>By the end of this training, you will have enough information to get started.</a:t>
            </a:r>
          </a:p>
          <a:p>
            <a:r>
              <a:rPr lang="en-US" dirty="0"/>
              <a:t>“Writing tests is </a:t>
            </a:r>
            <a:r>
              <a:rPr lang="en-US" u="sng" dirty="0"/>
              <a:t>too hard</a:t>
            </a:r>
            <a:r>
              <a:rPr lang="en-US" dirty="0"/>
              <a:t>”</a:t>
            </a:r>
          </a:p>
          <a:p>
            <a:pPr lvl="1"/>
            <a:r>
              <a:rPr lang="en-US" dirty="0"/>
              <a:t>Test writing is not without it challenges, but at the end of the day, it’s just code; something you’re already doing.</a:t>
            </a:r>
            <a:endParaRPr lang="en-US" u="sng" dirty="0"/>
          </a:p>
          <a:p>
            <a:r>
              <a:rPr lang="en-US" dirty="0"/>
              <a:t>“I </a:t>
            </a:r>
            <a:r>
              <a:rPr lang="en-US" u="sng" dirty="0"/>
              <a:t>don’t have time</a:t>
            </a:r>
            <a:r>
              <a:rPr lang="en-US" dirty="0"/>
              <a:t> to write tests”</a:t>
            </a:r>
          </a:p>
          <a:p>
            <a:pPr lvl="1"/>
            <a:r>
              <a:rPr lang="en-US" dirty="0"/>
              <a:t>Sure, there is more time needed to invest up front, especially when you’re first learning, but the amount of time it will save you in the future by helping to minimize bugs and reinforce scalable development habits make it worth it.</a:t>
            </a:r>
          </a:p>
          <a:p>
            <a:r>
              <a:rPr lang="en-US" dirty="0"/>
              <a:t>“I </a:t>
            </a:r>
            <a:r>
              <a:rPr lang="en-US" u="sng" dirty="0"/>
              <a:t>don’t know what</a:t>
            </a:r>
            <a:r>
              <a:rPr lang="en-US" dirty="0"/>
              <a:t> to test”</a:t>
            </a:r>
          </a:p>
          <a:p>
            <a:pPr lvl="1"/>
            <a:r>
              <a:rPr lang="en-US" dirty="0"/>
              <a:t>By the end of this training, hopefully you will have a few ideas on what kind of code needs to be tested, and what kinds of tests to use.</a:t>
            </a:r>
          </a:p>
          <a:p>
            <a:r>
              <a:rPr lang="en-US" dirty="0"/>
              <a:t>“This </a:t>
            </a:r>
            <a:r>
              <a:rPr lang="en-US" u="sng" dirty="0"/>
              <a:t>code is too simple</a:t>
            </a:r>
            <a:r>
              <a:rPr lang="en-US" dirty="0"/>
              <a:t> to test”</a:t>
            </a:r>
          </a:p>
          <a:p>
            <a:pPr lvl="1"/>
            <a:r>
              <a:rPr lang="en-US" dirty="0"/>
              <a:t>Sometimes this is true as “exhaustive testing is impossible”, but if there’s ever a doubt, err on the side of testing.</a:t>
            </a:r>
            <a:br>
              <a:rPr lang="en-US" dirty="0"/>
            </a:br>
            <a:br>
              <a:rPr lang="en-US" dirty="0"/>
            </a:br>
            <a:endParaRPr lang="en-US" dirty="0"/>
          </a:p>
        </p:txBody>
      </p:sp>
      <p:sp>
        <p:nvSpPr>
          <p:cNvPr id="7" name="Text Placeholder 6">
            <a:extLst>
              <a:ext uri="{FF2B5EF4-FFF2-40B4-BE49-F238E27FC236}">
                <a16:creationId xmlns:a16="http://schemas.microsoft.com/office/drawing/2014/main" id="{261C8F44-E04C-45B5-A981-5E6AABB3CCD8}"/>
              </a:ext>
            </a:extLst>
          </p:cNvPr>
          <p:cNvSpPr>
            <a:spLocks noGrp="1"/>
          </p:cNvSpPr>
          <p:nvPr>
            <p:ph type="body" sz="quarter" idx="13"/>
          </p:nvPr>
        </p:nvSpPr>
        <p:spPr/>
        <p:txBody>
          <a:bodyPr/>
          <a:lstStyle/>
          <a:p>
            <a:r>
              <a:rPr lang="en-US" dirty="0"/>
              <a:t>Why don’t more developers write tests?</a:t>
            </a:r>
          </a:p>
        </p:txBody>
      </p:sp>
      <p:sp>
        <p:nvSpPr>
          <p:cNvPr id="5" name="Title 4">
            <a:extLst>
              <a:ext uri="{FF2B5EF4-FFF2-40B4-BE49-F238E27FC236}">
                <a16:creationId xmlns:a16="http://schemas.microsoft.com/office/drawing/2014/main" id="{4F0C1B8A-A9CE-42EF-887F-8C3CFDFBBCB7}"/>
              </a:ext>
            </a:extLst>
          </p:cNvPr>
          <p:cNvSpPr>
            <a:spLocks noGrp="1"/>
          </p:cNvSpPr>
          <p:nvPr>
            <p:ph type="title"/>
          </p:nvPr>
        </p:nvSpPr>
        <p:spPr/>
        <p:txBody>
          <a:bodyPr/>
          <a:lstStyle/>
          <a:p>
            <a:r>
              <a:rPr lang="en-US" dirty="0"/>
              <a:t>Intro to Testing</a:t>
            </a:r>
          </a:p>
        </p:txBody>
      </p:sp>
    </p:spTree>
    <p:extLst>
      <p:ext uri="{BB962C8B-B14F-4D97-AF65-F5344CB8AC3E}">
        <p14:creationId xmlns:p14="http://schemas.microsoft.com/office/powerpoint/2010/main" val="44071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ntent Slides">
  <a:themeElements>
    <a:clrScheme name="RACKSPACE COLORS">
      <a:dk1>
        <a:sysClr val="windowText" lastClr="000000"/>
      </a:dk1>
      <a:lt1>
        <a:sysClr val="window" lastClr="FFFFFF"/>
      </a:lt1>
      <a:dk2>
        <a:srgbClr val="EB0000"/>
      </a:dk2>
      <a:lt2>
        <a:srgbClr val="EB0000"/>
      </a:lt2>
      <a:accent1>
        <a:srgbClr val="E6E6E6"/>
      </a:accent1>
      <a:accent2>
        <a:srgbClr val="95008A"/>
      </a:accent2>
      <a:accent3>
        <a:srgbClr val="F6D7F4"/>
      </a:accent3>
      <a:accent4>
        <a:srgbClr val="3300FC"/>
      </a:accent4>
      <a:accent5>
        <a:srgbClr val="E8F2FD"/>
      </a:accent5>
      <a:accent6>
        <a:srgbClr val="00C8BC"/>
      </a:accent6>
      <a:hlink>
        <a:srgbClr val="EB0000"/>
      </a:hlink>
      <a:folHlink>
        <a:srgbClr val="4472C4"/>
      </a:folHlink>
    </a:clrScheme>
    <a:fontScheme name="Custom 17">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err="1" smtClean="0"/>
        </a:defPPr>
      </a:lstStyle>
    </a:txDef>
  </a:objectDefaults>
  <a:extraClrSchemeLst/>
  <a:extLst>
    <a:ext uri="{05A4C25C-085E-4340-85A3-A5531E510DB2}">
      <thm15:themeFamily xmlns:thm15="http://schemas.microsoft.com/office/thememl/2012/main" name="Rackspace Presentation Template" id="{8108E65F-2A5D-5247-A086-D59CEE6CEC58}" vid="{28F7EB22-4FF5-5542-98F7-F67ECAB5855D}"/>
    </a:ext>
  </a:extLst>
</a:theme>
</file>

<file path=ppt/theme/theme2.xml><?xml version="1.0" encoding="utf-8"?>
<a:theme xmlns:a="http://schemas.openxmlformats.org/drawingml/2006/main" name="1_Content Slides">
  <a:themeElements>
    <a:clrScheme name="RACKSPACE COLORS">
      <a:dk1>
        <a:sysClr val="windowText" lastClr="000000"/>
      </a:dk1>
      <a:lt1>
        <a:sysClr val="window" lastClr="FFFFFF"/>
      </a:lt1>
      <a:dk2>
        <a:srgbClr val="EB0000"/>
      </a:dk2>
      <a:lt2>
        <a:srgbClr val="EB0000"/>
      </a:lt2>
      <a:accent1>
        <a:srgbClr val="E6E6E6"/>
      </a:accent1>
      <a:accent2>
        <a:srgbClr val="95008A"/>
      </a:accent2>
      <a:accent3>
        <a:srgbClr val="F6D7F4"/>
      </a:accent3>
      <a:accent4>
        <a:srgbClr val="3300FC"/>
      </a:accent4>
      <a:accent5>
        <a:srgbClr val="E8F2FD"/>
      </a:accent5>
      <a:accent6>
        <a:srgbClr val="00C8BC"/>
      </a:accent6>
      <a:hlink>
        <a:srgbClr val="EB0000"/>
      </a:hlink>
      <a:folHlink>
        <a:srgbClr val="4472C4"/>
      </a:folHlink>
    </a:clrScheme>
    <a:fontScheme name="Custom 17">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err="1" smtClean="0"/>
        </a:defPPr>
      </a:lstStyle>
    </a:txDef>
  </a:objectDefaults>
  <a:extraClrSchemeLst/>
  <a:extLst>
    <a:ext uri="{05A4C25C-085E-4340-85A3-A5531E510DB2}">
      <thm15:themeFamily xmlns:thm15="http://schemas.microsoft.com/office/thememl/2012/main" name="Rackspace Presentation Template" id="{8108E65F-2A5D-5247-A086-D59CEE6CEC58}" vid="{42484ADB-0D10-A841-BBE3-F53F346444F3}"/>
    </a:ext>
  </a:extLst>
</a:theme>
</file>

<file path=ppt/theme/theme3.xml><?xml version="1.0" encoding="utf-8"?>
<a:theme xmlns:a="http://schemas.openxmlformats.org/drawingml/2006/main" name="1_Titles and Breakers">
  <a:themeElements>
    <a:clrScheme name="RACKSPACE COLORS">
      <a:dk1>
        <a:sysClr val="windowText" lastClr="000000"/>
      </a:dk1>
      <a:lt1>
        <a:sysClr val="window" lastClr="FFFFFF"/>
      </a:lt1>
      <a:dk2>
        <a:srgbClr val="EB0000"/>
      </a:dk2>
      <a:lt2>
        <a:srgbClr val="EB0000"/>
      </a:lt2>
      <a:accent1>
        <a:srgbClr val="E6E6E6"/>
      </a:accent1>
      <a:accent2>
        <a:srgbClr val="95008A"/>
      </a:accent2>
      <a:accent3>
        <a:srgbClr val="F6D7F4"/>
      </a:accent3>
      <a:accent4>
        <a:srgbClr val="3300FC"/>
      </a:accent4>
      <a:accent5>
        <a:srgbClr val="E8F2FD"/>
      </a:accent5>
      <a:accent6>
        <a:srgbClr val="00C8BC"/>
      </a:accent6>
      <a:hlink>
        <a:srgbClr val="EB0000"/>
      </a:hlink>
      <a:folHlink>
        <a:srgbClr val="4472C4"/>
      </a:folHlink>
    </a:clrScheme>
    <a:fontScheme name="Custom 17">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3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3600" dirty="0" err="1" smtClean="0"/>
        </a:defPPr>
      </a:lstStyle>
    </a:txDef>
  </a:objectDefaults>
  <a:extraClrSchemeLst/>
  <a:extLst>
    <a:ext uri="{05A4C25C-085E-4340-85A3-A5531E510DB2}">
      <thm15:themeFamily xmlns:thm15="http://schemas.microsoft.com/office/thememl/2012/main" name="Rackspace Presentation Template" id="{8108E65F-2A5D-5247-A086-D59CEE6CEC58}" vid="{EC0A51B1-CA8B-5947-A575-38C9E180C5A8}"/>
    </a:ext>
  </a:extLst>
</a:theme>
</file>

<file path=ppt/theme/theme4.xml><?xml version="1.0" encoding="utf-8"?>
<a:theme xmlns:a="http://schemas.openxmlformats.org/drawingml/2006/main" name="2_Titles and Breakers">
  <a:themeElements>
    <a:clrScheme name="RACKSPACE COLORS">
      <a:dk1>
        <a:sysClr val="windowText" lastClr="000000"/>
      </a:dk1>
      <a:lt1>
        <a:sysClr val="window" lastClr="FFFFFF"/>
      </a:lt1>
      <a:dk2>
        <a:srgbClr val="EB0000"/>
      </a:dk2>
      <a:lt2>
        <a:srgbClr val="EB0000"/>
      </a:lt2>
      <a:accent1>
        <a:srgbClr val="E6E6E6"/>
      </a:accent1>
      <a:accent2>
        <a:srgbClr val="95008A"/>
      </a:accent2>
      <a:accent3>
        <a:srgbClr val="F6D7F4"/>
      </a:accent3>
      <a:accent4>
        <a:srgbClr val="3300FC"/>
      </a:accent4>
      <a:accent5>
        <a:srgbClr val="E8F2FD"/>
      </a:accent5>
      <a:accent6>
        <a:srgbClr val="00C8BC"/>
      </a:accent6>
      <a:hlink>
        <a:srgbClr val="EB0000"/>
      </a:hlink>
      <a:folHlink>
        <a:srgbClr val="4472C4"/>
      </a:folHlink>
    </a:clrScheme>
    <a:fontScheme name="Custom 17">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3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3600" dirty="0" err="1" smtClean="0"/>
        </a:defPPr>
      </a:lstStyle>
    </a:txDef>
  </a:objectDefaults>
  <a:extraClrSchemeLst/>
  <a:extLst>
    <a:ext uri="{05A4C25C-085E-4340-85A3-A5531E510DB2}">
      <thm15:themeFamily xmlns:thm15="http://schemas.microsoft.com/office/thememl/2012/main" name="Rackspace Presentation Template" id="{8108E65F-2A5D-5247-A086-D59CEE6CEC58}" vid="{D1962C1E-EB6F-4B48-9540-3C250FDC68A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88EDB08-C564-D545-8C74-F0B6A2375E3B}">
  <we:reference id="wa104379997" version="2.0.0.0" store="en-US" storeType="OMEX"/>
  <we:alternateReferences>
    <we:reference id="wa104379997" version="2.0.0.0" store="WA104379997"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FD326D73C67344A8C29105EB432AD6C" ma:contentTypeVersion="1" ma:contentTypeDescription="Create a new document." ma:contentTypeScope="" ma:versionID="23b714b96cd8928c66384d6071089a24">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AAEEFA-AAF2-4C9B-A431-2549B0747BF4}">
  <ds:schemaRefs>
    <ds:schemaRef ds:uri="http://schemas.microsoft.com/sharepoint/v3/contenttype/forms"/>
  </ds:schemaRefs>
</ds:datastoreItem>
</file>

<file path=customXml/itemProps2.xml><?xml version="1.0" encoding="utf-8"?>
<ds:datastoreItem xmlns:ds="http://schemas.openxmlformats.org/officeDocument/2006/customXml" ds:itemID="{B89F961D-86E7-463C-B09D-E3314B2C6EB5}">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AFA8E9E6-19B7-4925-9E3E-DD685C683B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Content Slides</Template>
  <TotalTime>8593</TotalTime>
  <Words>6267</Words>
  <Application>Microsoft Macintosh PowerPoint</Application>
  <PresentationFormat>Widescreen</PresentationFormat>
  <Paragraphs>613</Paragraphs>
  <Slides>55</Slides>
  <Notes>0</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55</vt:i4>
      </vt:variant>
    </vt:vector>
  </HeadingPairs>
  <TitlesOfParts>
    <vt:vector size="62" baseType="lpstr">
      <vt:lpstr>Arial</vt:lpstr>
      <vt:lpstr>Calibri</vt:lpstr>
      <vt:lpstr>Courier New</vt:lpstr>
      <vt:lpstr>Content Slides</vt:lpstr>
      <vt:lpstr>1_Content Slides</vt:lpstr>
      <vt:lpstr>1_Titles and Breakers</vt:lpstr>
      <vt:lpstr>2_Titles and Breakers</vt:lpstr>
      <vt:lpstr>Drupal Testing Crash Course</vt:lpstr>
      <vt:lpstr>Test D9 Site</vt:lpstr>
      <vt:lpstr>Training Outline</vt:lpstr>
      <vt:lpstr>Test D9 Site</vt:lpstr>
      <vt:lpstr>Training Prerequisites</vt:lpstr>
      <vt:lpstr>PowerPoint Presentation</vt:lpstr>
      <vt:lpstr>Intro to Testing</vt:lpstr>
      <vt:lpstr>Intro to Testing</vt:lpstr>
      <vt:lpstr>Intro to Testing</vt:lpstr>
      <vt:lpstr>Intro to Testing</vt:lpstr>
      <vt:lpstr>Intro to Testing</vt:lpstr>
      <vt:lpstr>Intro to Testing</vt:lpstr>
      <vt:lpstr>Intro to Testing</vt:lpstr>
      <vt:lpstr>PowerPoint Presentation</vt:lpstr>
      <vt:lpstr>Unit Testing</vt:lpstr>
      <vt:lpstr>Unit Testing</vt:lpstr>
      <vt:lpstr>Unit Testing</vt:lpstr>
      <vt:lpstr>Unit Testing</vt:lpstr>
      <vt:lpstr>Unit Testing</vt:lpstr>
      <vt:lpstr>Unit Testing</vt:lpstr>
      <vt:lpstr>Unit Testing</vt:lpstr>
      <vt:lpstr>Unit Testing</vt:lpstr>
      <vt:lpstr>PowerPoint Presentation</vt:lpstr>
      <vt:lpstr>Integration Testing</vt:lpstr>
      <vt:lpstr>Integration Testing</vt:lpstr>
      <vt:lpstr>Integration Testing</vt:lpstr>
      <vt:lpstr>Integration Testing</vt:lpstr>
      <vt:lpstr>PowerPoint Presentation</vt:lpstr>
      <vt:lpstr>PowerPoint Presentation</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PowerPoint Presentation</vt:lpstr>
      <vt:lpstr>Acceptance Testing</vt:lpstr>
      <vt:lpstr>Acceptance Testing</vt:lpstr>
      <vt:lpstr>Acceptance Testing</vt:lpstr>
      <vt:lpstr>Acceptance Testing</vt:lpstr>
      <vt:lpstr>Acceptance Testing</vt:lpstr>
      <vt:lpstr>Acceptance Testing</vt:lpstr>
      <vt:lpstr>Acceptance Testing</vt:lpstr>
      <vt:lpstr>Acceptance Testing</vt:lpstr>
      <vt:lpstr>PowerPoint Presentation</vt:lpstr>
      <vt:lpstr>Common Pitfalls</vt:lpstr>
      <vt:lpstr>In Review</vt:lpstr>
      <vt:lpstr>Sources</vt:lpstr>
      <vt:lpstr>Sources (Continued)</vt:lpstr>
      <vt:lpstr>Sources (continued)</vt:lpstr>
      <vt:lpstr>Drupal Testing Crash Course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Drupal Testing Crash Course</dc:title>
  <dc:creator>David Stinemetze</dc:creator>
  <cp:lastModifiedBy>David Stinemetze</cp:lastModifiedBy>
  <cp:revision>108</cp:revision>
  <dcterms:created xsi:type="dcterms:W3CDTF">2020-07-30T04:08:28Z</dcterms:created>
  <dcterms:modified xsi:type="dcterms:W3CDTF">2020-08-14T18:40:42Z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0x0101002FD326D73C67344A8C29105EB432AD6C</vt:lpwstr>
  </property>
</Properties>
</file>